
<file path=[Content_Types].xml><?xml version="1.0" encoding="utf-8"?>
<Types xmlns="http://schemas.openxmlformats.org/package/2006/content-types">
  <Default Extension="fntdata" ContentType="application/x-fontdata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8" r:id="rId1"/>
  </p:sldMasterIdLst>
  <p:notesMasterIdLst>
    <p:notesMasterId r:id="rId3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</p:sldIdLst>
  <p:sldSz cx="9144000" cy="5143500" type="screen16x9"/>
  <p:notesSz cx="7315200" cy="9601200"/>
  <p:embeddedFontLst>
    <p:embeddedFont>
      <p:font typeface="Calibri" panose="020F0502020204030204" pitchFamily="34" charset="0"/>
      <p:regular r:id="rId33"/>
      <p:bold r:id="rId34"/>
      <p:italic r:id="rId35"/>
      <p:boldItalic r:id="rId36"/>
    </p:embeddedFont>
    <p:embeddedFont>
      <p:font typeface="Open Sans" panose="020B0606030504020204" pitchFamily="34" charset="0"/>
      <p:regular r:id="rId37"/>
      <p:bold r:id="rId38"/>
      <p:italic r:id="rId39"/>
      <p:boldItalic r:id="rId40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654"/>
  </p:normalViewPr>
  <p:slideViewPr>
    <p:cSldViewPr snapToGrid="0">
      <p:cViewPr varScale="1">
        <p:scale>
          <a:sx n="138" d="100"/>
          <a:sy n="138" d="100"/>
        </p:scale>
        <p:origin x="880" y="184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font" Target="fonts/font7.fntdata"/><Relationship Id="rId21" Type="http://schemas.openxmlformats.org/officeDocument/2006/relationships/slide" Target="slides/slide20.xml"/><Relationship Id="rId34" Type="http://schemas.openxmlformats.org/officeDocument/2006/relationships/font" Target="fonts/font2.fntdata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font" Target="fonts/font5.fntdata"/><Relationship Id="rId40" Type="http://schemas.openxmlformats.org/officeDocument/2006/relationships/font" Target="fonts/font8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font" Target="fonts/font4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font" Target="fonts/font3.fntdata"/><Relationship Id="rId43" Type="http://schemas.openxmlformats.org/officeDocument/2006/relationships/theme" Target="theme/theme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font" Target="fonts/font1.fntdata"/><Relationship Id="rId38" Type="http://schemas.openxmlformats.org/officeDocument/2006/relationships/font" Target="fonts/font6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3170238" cy="4794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4143375" y="0"/>
            <a:ext cx="3170238" cy="4794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457200" y="720725"/>
            <a:ext cx="6400800" cy="36004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731838" y="4560888"/>
            <a:ext cx="5851525" cy="43195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9120188"/>
            <a:ext cx="3170238" cy="4794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4143375" y="9120188"/>
            <a:ext cx="3170238" cy="4794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s-E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457200" y="720725"/>
            <a:ext cx="6400800" cy="36004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135" name="Google Shape;135;p1:notes"/>
          <p:cNvSpPr txBox="1">
            <a:spLocks noGrp="1"/>
          </p:cNvSpPr>
          <p:nvPr>
            <p:ph type="body" idx="1"/>
          </p:nvPr>
        </p:nvSpPr>
        <p:spPr>
          <a:xfrm>
            <a:off x="731838" y="4560888"/>
            <a:ext cx="5851525" cy="43195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36" name="Google Shape;136;p1:notes"/>
          <p:cNvSpPr txBox="1">
            <a:spLocks noGrp="1"/>
          </p:cNvSpPr>
          <p:nvPr>
            <p:ph type="sldNum" idx="12"/>
          </p:nvPr>
        </p:nvSpPr>
        <p:spPr>
          <a:xfrm>
            <a:off x="4143375" y="9120188"/>
            <a:ext cx="3170238" cy="4794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fld id="{00000000-1234-1234-1234-123412341234}" type="slidenum">
              <a:rPr lang="es-E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</a:t>
            </a:fld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Google Shape;219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457200" y="720725"/>
            <a:ext cx="6400800" cy="36004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20" name="Google Shape;220;p10:notes"/>
          <p:cNvSpPr txBox="1">
            <a:spLocks noGrp="1"/>
          </p:cNvSpPr>
          <p:nvPr>
            <p:ph type="body" idx="1"/>
          </p:nvPr>
        </p:nvSpPr>
        <p:spPr>
          <a:xfrm>
            <a:off x="731838" y="4560888"/>
            <a:ext cx="5851525" cy="43195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21" name="Google Shape;221;p10:notes"/>
          <p:cNvSpPr txBox="1">
            <a:spLocks noGrp="1"/>
          </p:cNvSpPr>
          <p:nvPr>
            <p:ph type="sldNum" idx="12"/>
          </p:nvPr>
        </p:nvSpPr>
        <p:spPr>
          <a:xfrm>
            <a:off x="4143375" y="9120188"/>
            <a:ext cx="3170238" cy="4794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s-ES"/>
              <a:t>10</a:t>
            </a:fld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Google Shape;227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457200" y="720725"/>
            <a:ext cx="6400800" cy="36004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28" name="Google Shape;228;p11:notes"/>
          <p:cNvSpPr txBox="1">
            <a:spLocks noGrp="1"/>
          </p:cNvSpPr>
          <p:nvPr>
            <p:ph type="body" idx="1"/>
          </p:nvPr>
        </p:nvSpPr>
        <p:spPr>
          <a:xfrm>
            <a:off x="731838" y="4560888"/>
            <a:ext cx="5851525" cy="43195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29" name="Google Shape;229;p11:notes"/>
          <p:cNvSpPr txBox="1">
            <a:spLocks noGrp="1"/>
          </p:cNvSpPr>
          <p:nvPr>
            <p:ph type="sldNum" idx="12"/>
          </p:nvPr>
        </p:nvSpPr>
        <p:spPr>
          <a:xfrm>
            <a:off x="4143375" y="9120188"/>
            <a:ext cx="3170238" cy="4794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s-ES"/>
              <a:t>11</a:t>
            </a:fld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Google Shape;234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457200" y="720725"/>
            <a:ext cx="6400800" cy="36004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35" name="Google Shape;235;p12:notes"/>
          <p:cNvSpPr txBox="1">
            <a:spLocks noGrp="1"/>
          </p:cNvSpPr>
          <p:nvPr>
            <p:ph type="body" idx="1"/>
          </p:nvPr>
        </p:nvSpPr>
        <p:spPr>
          <a:xfrm>
            <a:off x="731838" y="4560888"/>
            <a:ext cx="5851525" cy="43195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36" name="Google Shape;236;p12:notes"/>
          <p:cNvSpPr txBox="1">
            <a:spLocks noGrp="1"/>
          </p:cNvSpPr>
          <p:nvPr>
            <p:ph type="sldNum" idx="12"/>
          </p:nvPr>
        </p:nvSpPr>
        <p:spPr>
          <a:xfrm>
            <a:off x="4143375" y="9120188"/>
            <a:ext cx="3170238" cy="4794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s-ES"/>
              <a:t>12</a:t>
            </a:fld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Google Shape;241;p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457200" y="720725"/>
            <a:ext cx="6400800" cy="36004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42" name="Google Shape;242;p13:notes"/>
          <p:cNvSpPr txBox="1">
            <a:spLocks noGrp="1"/>
          </p:cNvSpPr>
          <p:nvPr>
            <p:ph type="body" idx="1"/>
          </p:nvPr>
        </p:nvSpPr>
        <p:spPr>
          <a:xfrm>
            <a:off x="731838" y="4560888"/>
            <a:ext cx="5851525" cy="43195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43" name="Google Shape;243;p13:notes"/>
          <p:cNvSpPr txBox="1">
            <a:spLocks noGrp="1"/>
          </p:cNvSpPr>
          <p:nvPr>
            <p:ph type="sldNum" idx="12"/>
          </p:nvPr>
        </p:nvSpPr>
        <p:spPr>
          <a:xfrm>
            <a:off x="4143375" y="9120188"/>
            <a:ext cx="3170238" cy="4794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s-ES"/>
              <a:t>13</a:t>
            </a:fld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Google Shape;249;p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457200" y="720725"/>
            <a:ext cx="6400800" cy="36004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50" name="Google Shape;250;p14:notes"/>
          <p:cNvSpPr txBox="1">
            <a:spLocks noGrp="1"/>
          </p:cNvSpPr>
          <p:nvPr>
            <p:ph type="body" idx="1"/>
          </p:nvPr>
        </p:nvSpPr>
        <p:spPr>
          <a:xfrm>
            <a:off x="731838" y="4560888"/>
            <a:ext cx="5851525" cy="43195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51" name="Google Shape;251;p14:notes"/>
          <p:cNvSpPr txBox="1">
            <a:spLocks noGrp="1"/>
          </p:cNvSpPr>
          <p:nvPr>
            <p:ph type="sldNum" idx="12"/>
          </p:nvPr>
        </p:nvSpPr>
        <p:spPr>
          <a:xfrm>
            <a:off x="4143375" y="9120188"/>
            <a:ext cx="3170238" cy="4794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s-ES"/>
              <a:t>14</a:t>
            </a:fld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" name="Google Shape;257;p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457200" y="720725"/>
            <a:ext cx="6400800" cy="36004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58" name="Google Shape;258;p15:notes"/>
          <p:cNvSpPr txBox="1">
            <a:spLocks noGrp="1"/>
          </p:cNvSpPr>
          <p:nvPr>
            <p:ph type="body" idx="1"/>
          </p:nvPr>
        </p:nvSpPr>
        <p:spPr>
          <a:xfrm>
            <a:off x="731838" y="4560888"/>
            <a:ext cx="5851525" cy="43195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59" name="Google Shape;259;p15:notes"/>
          <p:cNvSpPr txBox="1">
            <a:spLocks noGrp="1"/>
          </p:cNvSpPr>
          <p:nvPr>
            <p:ph type="sldNum" idx="12"/>
          </p:nvPr>
        </p:nvSpPr>
        <p:spPr>
          <a:xfrm>
            <a:off x="4143375" y="9120188"/>
            <a:ext cx="3170238" cy="4794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s-ES"/>
              <a:t>15</a:t>
            </a:fld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Google Shape;265;p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457200" y="720725"/>
            <a:ext cx="6400800" cy="36004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66" name="Google Shape;266;p16:notes"/>
          <p:cNvSpPr txBox="1">
            <a:spLocks noGrp="1"/>
          </p:cNvSpPr>
          <p:nvPr>
            <p:ph type="body" idx="1"/>
          </p:nvPr>
        </p:nvSpPr>
        <p:spPr>
          <a:xfrm>
            <a:off x="731838" y="4560888"/>
            <a:ext cx="5851525" cy="43195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67" name="Google Shape;267;p16:notes"/>
          <p:cNvSpPr txBox="1">
            <a:spLocks noGrp="1"/>
          </p:cNvSpPr>
          <p:nvPr>
            <p:ph type="sldNum" idx="12"/>
          </p:nvPr>
        </p:nvSpPr>
        <p:spPr>
          <a:xfrm>
            <a:off x="4143375" y="9120188"/>
            <a:ext cx="3170238" cy="4794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s-ES"/>
              <a:t>16</a:t>
            </a:fld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Google Shape;272;p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457200" y="720725"/>
            <a:ext cx="6400800" cy="36004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73" name="Google Shape;273;p17:notes"/>
          <p:cNvSpPr txBox="1">
            <a:spLocks noGrp="1"/>
          </p:cNvSpPr>
          <p:nvPr>
            <p:ph type="body" idx="1"/>
          </p:nvPr>
        </p:nvSpPr>
        <p:spPr>
          <a:xfrm>
            <a:off x="731838" y="4560888"/>
            <a:ext cx="5851525" cy="43195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74" name="Google Shape;274;p17:notes"/>
          <p:cNvSpPr txBox="1">
            <a:spLocks noGrp="1"/>
          </p:cNvSpPr>
          <p:nvPr>
            <p:ph type="sldNum" idx="12"/>
          </p:nvPr>
        </p:nvSpPr>
        <p:spPr>
          <a:xfrm>
            <a:off x="4143375" y="9120188"/>
            <a:ext cx="3170238" cy="4794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s-ES"/>
              <a:t>17</a:t>
            </a:fld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9" name="Google Shape;279;p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457200" y="720725"/>
            <a:ext cx="6400800" cy="36004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80" name="Google Shape;280;p18:notes"/>
          <p:cNvSpPr txBox="1">
            <a:spLocks noGrp="1"/>
          </p:cNvSpPr>
          <p:nvPr>
            <p:ph type="body" idx="1"/>
          </p:nvPr>
        </p:nvSpPr>
        <p:spPr>
          <a:xfrm>
            <a:off x="731838" y="4560888"/>
            <a:ext cx="5851525" cy="43195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81" name="Google Shape;281;p18:notes"/>
          <p:cNvSpPr txBox="1">
            <a:spLocks noGrp="1"/>
          </p:cNvSpPr>
          <p:nvPr>
            <p:ph type="sldNum" idx="12"/>
          </p:nvPr>
        </p:nvSpPr>
        <p:spPr>
          <a:xfrm>
            <a:off x="4143375" y="9120188"/>
            <a:ext cx="3170238" cy="4794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s-ES"/>
              <a:t>18</a:t>
            </a:fld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" name="Google Shape;286;p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457200" y="720725"/>
            <a:ext cx="6400800" cy="36004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87" name="Google Shape;287;p19:notes"/>
          <p:cNvSpPr txBox="1">
            <a:spLocks noGrp="1"/>
          </p:cNvSpPr>
          <p:nvPr>
            <p:ph type="body" idx="1"/>
          </p:nvPr>
        </p:nvSpPr>
        <p:spPr>
          <a:xfrm>
            <a:off x="731838" y="4560888"/>
            <a:ext cx="5851525" cy="43195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88" name="Google Shape;288;p19:notes"/>
          <p:cNvSpPr txBox="1">
            <a:spLocks noGrp="1"/>
          </p:cNvSpPr>
          <p:nvPr>
            <p:ph type="sldNum" idx="12"/>
          </p:nvPr>
        </p:nvSpPr>
        <p:spPr>
          <a:xfrm>
            <a:off x="4143375" y="9120188"/>
            <a:ext cx="3170238" cy="4794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s-ES"/>
              <a:t>19</a:t>
            </a:fld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457200" y="720725"/>
            <a:ext cx="6400800" cy="36004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41" name="Google Shape;141;p2:notes"/>
          <p:cNvSpPr txBox="1">
            <a:spLocks noGrp="1"/>
          </p:cNvSpPr>
          <p:nvPr>
            <p:ph type="body" idx="1"/>
          </p:nvPr>
        </p:nvSpPr>
        <p:spPr>
          <a:xfrm>
            <a:off x="731838" y="4560888"/>
            <a:ext cx="5851525" cy="43195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b="0"/>
          </a:p>
        </p:txBody>
      </p:sp>
      <p:sp>
        <p:nvSpPr>
          <p:cNvPr id="142" name="Google Shape;142;p2:notes"/>
          <p:cNvSpPr txBox="1">
            <a:spLocks noGrp="1"/>
          </p:cNvSpPr>
          <p:nvPr>
            <p:ph type="sldNum" idx="12"/>
          </p:nvPr>
        </p:nvSpPr>
        <p:spPr>
          <a:xfrm>
            <a:off x="4143375" y="9120188"/>
            <a:ext cx="3170238" cy="4794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s-ES"/>
              <a:t>2</a:t>
            </a:fld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" name="Google Shape;293;p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457200" y="720725"/>
            <a:ext cx="6400800" cy="36004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94" name="Google Shape;294;p20:notes"/>
          <p:cNvSpPr txBox="1">
            <a:spLocks noGrp="1"/>
          </p:cNvSpPr>
          <p:nvPr>
            <p:ph type="body" idx="1"/>
          </p:nvPr>
        </p:nvSpPr>
        <p:spPr>
          <a:xfrm>
            <a:off x="731838" y="4560888"/>
            <a:ext cx="5851525" cy="43195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95" name="Google Shape;295;p20:notes"/>
          <p:cNvSpPr txBox="1">
            <a:spLocks noGrp="1"/>
          </p:cNvSpPr>
          <p:nvPr>
            <p:ph type="sldNum" idx="12"/>
          </p:nvPr>
        </p:nvSpPr>
        <p:spPr>
          <a:xfrm>
            <a:off x="4143375" y="9120188"/>
            <a:ext cx="3170238" cy="4794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s-ES"/>
              <a:t>20</a:t>
            </a:fld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0" name="Google Shape;300;p21:notes"/>
          <p:cNvSpPr>
            <a:spLocks noGrp="1" noRot="1" noChangeAspect="1"/>
          </p:cNvSpPr>
          <p:nvPr>
            <p:ph type="sldImg" idx="2"/>
          </p:nvPr>
        </p:nvSpPr>
        <p:spPr>
          <a:xfrm>
            <a:off x="457200" y="720725"/>
            <a:ext cx="6400800" cy="36004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01" name="Google Shape;301;p21:notes"/>
          <p:cNvSpPr txBox="1">
            <a:spLocks noGrp="1"/>
          </p:cNvSpPr>
          <p:nvPr>
            <p:ph type="body" idx="1"/>
          </p:nvPr>
        </p:nvSpPr>
        <p:spPr>
          <a:xfrm>
            <a:off x="731838" y="4560888"/>
            <a:ext cx="5851525" cy="43195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302" name="Google Shape;302;p21:notes"/>
          <p:cNvSpPr txBox="1">
            <a:spLocks noGrp="1"/>
          </p:cNvSpPr>
          <p:nvPr>
            <p:ph type="sldNum" idx="12"/>
          </p:nvPr>
        </p:nvSpPr>
        <p:spPr>
          <a:xfrm>
            <a:off x="4143375" y="9120188"/>
            <a:ext cx="3170238" cy="4794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s-ES"/>
              <a:t>21</a:t>
            </a:fld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" name="Google Shape;307;p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457200" y="720725"/>
            <a:ext cx="6400800" cy="36004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08" name="Google Shape;308;p22:notes"/>
          <p:cNvSpPr txBox="1">
            <a:spLocks noGrp="1"/>
          </p:cNvSpPr>
          <p:nvPr>
            <p:ph type="body" idx="1"/>
          </p:nvPr>
        </p:nvSpPr>
        <p:spPr>
          <a:xfrm>
            <a:off x="731838" y="4560888"/>
            <a:ext cx="5851525" cy="43195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309" name="Google Shape;309;p22:notes"/>
          <p:cNvSpPr txBox="1">
            <a:spLocks noGrp="1"/>
          </p:cNvSpPr>
          <p:nvPr>
            <p:ph type="sldNum" idx="12"/>
          </p:nvPr>
        </p:nvSpPr>
        <p:spPr>
          <a:xfrm>
            <a:off x="4143375" y="9120188"/>
            <a:ext cx="3170238" cy="4794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s-ES"/>
              <a:t>22</a:t>
            </a:fld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4" name="Google Shape;314;p23:notes"/>
          <p:cNvSpPr>
            <a:spLocks noGrp="1" noRot="1" noChangeAspect="1"/>
          </p:cNvSpPr>
          <p:nvPr>
            <p:ph type="sldImg" idx="2"/>
          </p:nvPr>
        </p:nvSpPr>
        <p:spPr>
          <a:xfrm>
            <a:off x="457200" y="720725"/>
            <a:ext cx="6400800" cy="36004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15" name="Google Shape;315;p23:notes"/>
          <p:cNvSpPr txBox="1">
            <a:spLocks noGrp="1"/>
          </p:cNvSpPr>
          <p:nvPr>
            <p:ph type="body" idx="1"/>
          </p:nvPr>
        </p:nvSpPr>
        <p:spPr>
          <a:xfrm>
            <a:off x="731838" y="4560888"/>
            <a:ext cx="5851525" cy="43195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316" name="Google Shape;316;p23:notes"/>
          <p:cNvSpPr txBox="1">
            <a:spLocks noGrp="1"/>
          </p:cNvSpPr>
          <p:nvPr>
            <p:ph type="sldNum" idx="12"/>
          </p:nvPr>
        </p:nvSpPr>
        <p:spPr>
          <a:xfrm>
            <a:off x="4143375" y="9120188"/>
            <a:ext cx="3170238" cy="4794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s-ES"/>
              <a:t>23</a:t>
            </a:fld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1" name="Google Shape;321;p24:notes"/>
          <p:cNvSpPr txBox="1">
            <a:spLocks noGrp="1"/>
          </p:cNvSpPr>
          <p:nvPr>
            <p:ph type="body" idx="1"/>
          </p:nvPr>
        </p:nvSpPr>
        <p:spPr>
          <a:xfrm>
            <a:off x="731838" y="4560888"/>
            <a:ext cx="5851525" cy="43195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322" name="Google Shape;322;p24:notes"/>
          <p:cNvSpPr>
            <a:spLocks noGrp="1" noRot="1" noChangeAspect="1"/>
          </p:cNvSpPr>
          <p:nvPr>
            <p:ph type="sldImg" idx="2"/>
          </p:nvPr>
        </p:nvSpPr>
        <p:spPr>
          <a:xfrm>
            <a:off x="457200" y="720725"/>
            <a:ext cx="6400800" cy="36004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" name="Google Shape;327;p25:notes"/>
          <p:cNvSpPr>
            <a:spLocks noGrp="1" noRot="1" noChangeAspect="1"/>
          </p:cNvSpPr>
          <p:nvPr>
            <p:ph type="sldImg" idx="2"/>
          </p:nvPr>
        </p:nvSpPr>
        <p:spPr>
          <a:xfrm>
            <a:off x="457200" y="720725"/>
            <a:ext cx="6400800" cy="36004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28" name="Google Shape;328;p25:notes"/>
          <p:cNvSpPr txBox="1">
            <a:spLocks noGrp="1"/>
          </p:cNvSpPr>
          <p:nvPr>
            <p:ph type="body" idx="1"/>
          </p:nvPr>
        </p:nvSpPr>
        <p:spPr>
          <a:xfrm>
            <a:off x="731838" y="4560888"/>
            <a:ext cx="5851525" cy="43195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329" name="Google Shape;329;p25:notes"/>
          <p:cNvSpPr txBox="1">
            <a:spLocks noGrp="1"/>
          </p:cNvSpPr>
          <p:nvPr>
            <p:ph type="sldNum" idx="12"/>
          </p:nvPr>
        </p:nvSpPr>
        <p:spPr>
          <a:xfrm>
            <a:off x="4143375" y="9120188"/>
            <a:ext cx="3170238" cy="4794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s-ES"/>
              <a:t>25</a:t>
            </a:fld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6" name="Google Shape;336;p26:notes"/>
          <p:cNvSpPr>
            <a:spLocks noGrp="1" noRot="1" noChangeAspect="1"/>
          </p:cNvSpPr>
          <p:nvPr>
            <p:ph type="sldImg" idx="2"/>
          </p:nvPr>
        </p:nvSpPr>
        <p:spPr>
          <a:xfrm>
            <a:off x="457200" y="720725"/>
            <a:ext cx="6400800" cy="36004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37" name="Google Shape;337;p26:notes"/>
          <p:cNvSpPr txBox="1">
            <a:spLocks noGrp="1"/>
          </p:cNvSpPr>
          <p:nvPr>
            <p:ph type="body" idx="1"/>
          </p:nvPr>
        </p:nvSpPr>
        <p:spPr>
          <a:xfrm>
            <a:off x="731838" y="4560888"/>
            <a:ext cx="5851525" cy="43195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sz="1200" b="0" i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38" name="Google Shape;338;p26:notes"/>
          <p:cNvSpPr txBox="1">
            <a:spLocks noGrp="1"/>
          </p:cNvSpPr>
          <p:nvPr>
            <p:ph type="sldNum" idx="12"/>
          </p:nvPr>
        </p:nvSpPr>
        <p:spPr>
          <a:xfrm>
            <a:off x="4143375" y="9120188"/>
            <a:ext cx="3170238" cy="4794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s-ES"/>
              <a:t>26</a:t>
            </a:fld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3" name="Google Shape;343;p27:notes"/>
          <p:cNvSpPr>
            <a:spLocks noGrp="1" noRot="1" noChangeAspect="1"/>
          </p:cNvSpPr>
          <p:nvPr>
            <p:ph type="sldImg" idx="2"/>
          </p:nvPr>
        </p:nvSpPr>
        <p:spPr>
          <a:xfrm>
            <a:off x="457200" y="720725"/>
            <a:ext cx="6400800" cy="36004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44" name="Google Shape;344;p27:notes"/>
          <p:cNvSpPr txBox="1">
            <a:spLocks noGrp="1"/>
          </p:cNvSpPr>
          <p:nvPr>
            <p:ph type="body" idx="1"/>
          </p:nvPr>
        </p:nvSpPr>
        <p:spPr>
          <a:xfrm>
            <a:off x="731838" y="4560888"/>
            <a:ext cx="5851525" cy="43195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sz="1200" b="0" i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45" name="Google Shape;345;p27:notes"/>
          <p:cNvSpPr txBox="1">
            <a:spLocks noGrp="1"/>
          </p:cNvSpPr>
          <p:nvPr>
            <p:ph type="sldNum" idx="12"/>
          </p:nvPr>
        </p:nvSpPr>
        <p:spPr>
          <a:xfrm>
            <a:off x="4143375" y="9120188"/>
            <a:ext cx="3170238" cy="4794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s-ES"/>
              <a:t>27</a:t>
            </a:fld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1" name="Google Shape;351;p28:notes"/>
          <p:cNvSpPr>
            <a:spLocks noGrp="1" noRot="1" noChangeAspect="1"/>
          </p:cNvSpPr>
          <p:nvPr>
            <p:ph type="sldImg" idx="2"/>
          </p:nvPr>
        </p:nvSpPr>
        <p:spPr>
          <a:xfrm>
            <a:off x="457200" y="720725"/>
            <a:ext cx="6400800" cy="36004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52" name="Google Shape;352;p28:notes"/>
          <p:cNvSpPr txBox="1">
            <a:spLocks noGrp="1"/>
          </p:cNvSpPr>
          <p:nvPr>
            <p:ph type="body" idx="1"/>
          </p:nvPr>
        </p:nvSpPr>
        <p:spPr>
          <a:xfrm>
            <a:off x="731838" y="4560888"/>
            <a:ext cx="5851525" cy="43195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sz="1200" b="0" i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53" name="Google Shape;353;p28:notes"/>
          <p:cNvSpPr txBox="1">
            <a:spLocks noGrp="1"/>
          </p:cNvSpPr>
          <p:nvPr>
            <p:ph type="sldNum" idx="12"/>
          </p:nvPr>
        </p:nvSpPr>
        <p:spPr>
          <a:xfrm>
            <a:off x="4143375" y="9120188"/>
            <a:ext cx="3170238" cy="4794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s-ES"/>
              <a:t>28</a:t>
            </a:fld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" name="Google Shape;358;p29:notes"/>
          <p:cNvSpPr>
            <a:spLocks noGrp="1" noRot="1" noChangeAspect="1"/>
          </p:cNvSpPr>
          <p:nvPr>
            <p:ph type="sldImg" idx="2"/>
          </p:nvPr>
        </p:nvSpPr>
        <p:spPr>
          <a:xfrm>
            <a:off x="457200" y="720725"/>
            <a:ext cx="6400800" cy="36004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59" name="Google Shape;359;p29:notes"/>
          <p:cNvSpPr txBox="1">
            <a:spLocks noGrp="1"/>
          </p:cNvSpPr>
          <p:nvPr>
            <p:ph type="body" idx="1"/>
          </p:nvPr>
        </p:nvSpPr>
        <p:spPr>
          <a:xfrm>
            <a:off x="731838" y="4560888"/>
            <a:ext cx="5851525" cy="43195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sz="1200" b="0" i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60" name="Google Shape;360;p29:notes"/>
          <p:cNvSpPr txBox="1">
            <a:spLocks noGrp="1"/>
          </p:cNvSpPr>
          <p:nvPr>
            <p:ph type="sldNum" idx="12"/>
          </p:nvPr>
        </p:nvSpPr>
        <p:spPr>
          <a:xfrm>
            <a:off x="4143375" y="9120188"/>
            <a:ext cx="3170238" cy="4794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s-ES"/>
              <a:t>29</a:t>
            </a:fld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457200" y="720725"/>
            <a:ext cx="6400800" cy="36004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48" name="Google Shape;148;p3:notes"/>
          <p:cNvSpPr txBox="1">
            <a:spLocks noGrp="1"/>
          </p:cNvSpPr>
          <p:nvPr>
            <p:ph type="body" idx="1"/>
          </p:nvPr>
        </p:nvSpPr>
        <p:spPr>
          <a:xfrm>
            <a:off x="731838" y="4560888"/>
            <a:ext cx="5851525" cy="43195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49" name="Google Shape;149;p3:notes"/>
          <p:cNvSpPr txBox="1">
            <a:spLocks noGrp="1"/>
          </p:cNvSpPr>
          <p:nvPr>
            <p:ph type="sldNum" idx="12"/>
          </p:nvPr>
        </p:nvSpPr>
        <p:spPr>
          <a:xfrm>
            <a:off x="4143375" y="9120188"/>
            <a:ext cx="3170238" cy="4794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s-ES"/>
              <a:t>3</a:t>
            </a:fld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5" name="Google Shape;365;p30:notes"/>
          <p:cNvSpPr txBox="1">
            <a:spLocks noGrp="1"/>
          </p:cNvSpPr>
          <p:nvPr>
            <p:ph type="body" idx="1"/>
          </p:nvPr>
        </p:nvSpPr>
        <p:spPr>
          <a:xfrm>
            <a:off x="731838" y="4560888"/>
            <a:ext cx="5851525" cy="43195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366" name="Google Shape;366;p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457200" y="720725"/>
            <a:ext cx="6400800" cy="36004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457200" y="720725"/>
            <a:ext cx="6400800" cy="36004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55" name="Google Shape;155;p4:notes"/>
          <p:cNvSpPr txBox="1">
            <a:spLocks noGrp="1"/>
          </p:cNvSpPr>
          <p:nvPr>
            <p:ph type="body" idx="1"/>
          </p:nvPr>
        </p:nvSpPr>
        <p:spPr>
          <a:xfrm>
            <a:off x="731838" y="4560888"/>
            <a:ext cx="5851525" cy="43195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56" name="Google Shape;156;p4:notes"/>
          <p:cNvSpPr txBox="1">
            <a:spLocks noGrp="1"/>
          </p:cNvSpPr>
          <p:nvPr>
            <p:ph type="sldNum" idx="12"/>
          </p:nvPr>
        </p:nvSpPr>
        <p:spPr>
          <a:xfrm>
            <a:off x="4143375" y="9120188"/>
            <a:ext cx="3170238" cy="4794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s-ES"/>
              <a:t>4</a:t>
            </a:fld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457200" y="720725"/>
            <a:ext cx="6400800" cy="36004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63" name="Google Shape;163;p5:notes"/>
          <p:cNvSpPr txBox="1">
            <a:spLocks noGrp="1"/>
          </p:cNvSpPr>
          <p:nvPr>
            <p:ph type="body" idx="1"/>
          </p:nvPr>
        </p:nvSpPr>
        <p:spPr>
          <a:xfrm>
            <a:off x="731838" y="4560888"/>
            <a:ext cx="5851525" cy="43195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64" name="Google Shape;164;p5:notes"/>
          <p:cNvSpPr txBox="1">
            <a:spLocks noGrp="1"/>
          </p:cNvSpPr>
          <p:nvPr>
            <p:ph type="sldNum" idx="12"/>
          </p:nvPr>
        </p:nvSpPr>
        <p:spPr>
          <a:xfrm>
            <a:off x="4143375" y="9120188"/>
            <a:ext cx="3170238" cy="4794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s-ES"/>
              <a:t>5</a:t>
            </a:fld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457200" y="720725"/>
            <a:ext cx="6400800" cy="36004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86" name="Google Shape;186;p6:notes"/>
          <p:cNvSpPr txBox="1">
            <a:spLocks noGrp="1"/>
          </p:cNvSpPr>
          <p:nvPr>
            <p:ph type="body" idx="1"/>
          </p:nvPr>
        </p:nvSpPr>
        <p:spPr>
          <a:xfrm>
            <a:off x="731838" y="4560888"/>
            <a:ext cx="5851525" cy="43195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sz="1200" b="0" i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7" name="Google Shape;187;p6:notes"/>
          <p:cNvSpPr txBox="1">
            <a:spLocks noGrp="1"/>
          </p:cNvSpPr>
          <p:nvPr>
            <p:ph type="sldNum" idx="12"/>
          </p:nvPr>
        </p:nvSpPr>
        <p:spPr>
          <a:xfrm>
            <a:off x="4143375" y="9120188"/>
            <a:ext cx="3170238" cy="4794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s-ES"/>
              <a:t>6</a:t>
            </a:fld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Google Shape;194;p7:notes"/>
          <p:cNvSpPr txBox="1">
            <a:spLocks noGrp="1"/>
          </p:cNvSpPr>
          <p:nvPr>
            <p:ph type="body" idx="1"/>
          </p:nvPr>
        </p:nvSpPr>
        <p:spPr>
          <a:xfrm>
            <a:off x="731838" y="4560888"/>
            <a:ext cx="5851525" cy="43195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95" name="Google Shape;195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457200" y="720725"/>
            <a:ext cx="6400800" cy="36004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Google Shape;200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457200" y="720725"/>
            <a:ext cx="6400800" cy="36004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01" name="Google Shape;201;p8:notes"/>
          <p:cNvSpPr txBox="1">
            <a:spLocks noGrp="1"/>
          </p:cNvSpPr>
          <p:nvPr>
            <p:ph type="body" idx="1"/>
          </p:nvPr>
        </p:nvSpPr>
        <p:spPr>
          <a:xfrm>
            <a:off x="731838" y="4560888"/>
            <a:ext cx="5851525" cy="43195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02" name="Google Shape;202;p8:notes"/>
          <p:cNvSpPr txBox="1">
            <a:spLocks noGrp="1"/>
          </p:cNvSpPr>
          <p:nvPr>
            <p:ph type="sldNum" idx="12"/>
          </p:nvPr>
        </p:nvSpPr>
        <p:spPr>
          <a:xfrm>
            <a:off x="4143375" y="9120188"/>
            <a:ext cx="3170238" cy="4794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s-ES"/>
              <a:t>8</a:t>
            </a:fld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Google Shape;211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457200" y="720725"/>
            <a:ext cx="6400800" cy="36004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2" name="Google Shape;212;p9:notes"/>
          <p:cNvSpPr txBox="1">
            <a:spLocks noGrp="1"/>
          </p:cNvSpPr>
          <p:nvPr>
            <p:ph type="body" idx="1"/>
          </p:nvPr>
        </p:nvSpPr>
        <p:spPr>
          <a:xfrm>
            <a:off x="731838" y="4560888"/>
            <a:ext cx="5851525" cy="43195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13" name="Google Shape;213;p9:notes"/>
          <p:cNvSpPr txBox="1">
            <a:spLocks noGrp="1"/>
          </p:cNvSpPr>
          <p:nvPr>
            <p:ph type="sldNum" idx="12"/>
          </p:nvPr>
        </p:nvSpPr>
        <p:spPr>
          <a:xfrm>
            <a:off x="4143375" y="9120188"/>
            <a:ext cx="3170238" cy="4794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s-ES"/>
              <a:t>9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7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2.jpg"/><Relationship Id="rId4" Type="http://schemas.openxmlformats.org/officeDocument/2006/relationships/image" Target="../media/image1.jp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7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2.jpg"/><Relationship Id="rId4" Type="http://schemas.openxmlformats.org/officeDocument/2006/relationships/image" Target="../media/image7.jp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2.jp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" type="title">
  <p:cSld name="TITLE">
    <p:bg>
      <p:bgPr>
        <a:solidFill>
          <a:schemeClr val="lt2"/>
        </a:solidFill>
        <a:effectLst/>
      </p:bgPr>
    </p:bg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Google Shape;12;p2"/>
          <p:cNvPicPr preferRelativeResize="0"/>
          <p:nvPr/>
        </p:nvPicPr>
        <p:blipFill rotWithShape="1">
          <a:blip r:embed="rId2">
            <a:alphaModFix/>
          </a:blip>
          <a:srcRect l="20615" r="19752"/>
          <a:stretch/>
        </p:blipFill>
        <p:spPr>
          <a:xfrm>
            <a:off x="5210658" y="966372"/>
            <a:ext cx="3684774" cy="3475844"/>
          </a:xfrm>
          <a:prstGeom prst="rect">
            <a:avLst/>
          </a:prstGeom>
          <a:noFill/>
          <a:ln>
            <a:noFill/>
          </a:ln>
        </p:spPr>
      </p:pic>
      <p:sp>
        <p:nvSpPr>
          <p:cNvPr id="13" name="Google Shape;13;p2"/>
          <p:cNvSpPr/>
          <p:nvPr/>
        </p:nvSpPr>
        <p:spPr>
          <a:xfrm>
            <a:off x="314325" y="0"/>
            <a:ext cx="8829676" cy="895570"/>
          </a:xfrm>
          <a:prstGeom prst="rect">
            <a:avLst/>
          </a:prstGeom>
          <a:gradFill>
            <a:gsLst>
              <a:gs pos="0">
                <a:srgbClr val="55BF8B"/>
              </a:gs>
              <a:gs pos="96000">
                <a:srgbClr val="145E71"/>
              </a:gs>
              <a:gs pos="100000">
                <a:srgbClr val="145E71"/>
              </a:gs>
            </a:gsLst>
            <a:lin ang="12600000" scaled="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4" name="Google Shape;14;p2"/>
          <p:cNvSpPr txBox="1">
            <a:spLocks noGrp="1"/>
          </p:cNvSpPr>
          <p:nvPr>
            <p:ph type="title"/>
          </p:nvPr>
        </p:nvSpPr>
        <p:spPr>
          <a:xfrm>
            <a:off x="522515" y="9097"/>
            <a:ext cx="8621486" cy="8668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7142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800" b="1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endParaRPr/>
          </a:p>
        </p:txBody>
      </p:sp>
      <p:sp>
        <p:nvSpPr>
          <p:cNvPr id="15" name="Google Shape;15;p2"/>
          <p:cNvSpPr txBox="1">
            <a:spLocks noGrp="1"/>
          </p:cNvSpPr>
          <p:nvPr>
            <p:ph type="subTitle" idx="1"/>
          </p:nvPr>
        </p:nvSpPr>
        <p:spPr>
          <a:xfrm>
            <a:off x="522515" y="1026256"/>
            <a:ext cx="7617144" cy="34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2D2D2D"/>
              </a:buClr>
              <a:buSzPts val="2000"/>
              <a:buNone/>
              <a:defRPr sz="2000" b="1">
                <a:solidFill>
                  <a:srgbClr val="2D2D2D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ctr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8898E5"/>
              </a:buClr>
              <a:buSzPts val="2800"/>
              <a:buNone/>
              <a:defRPr>
                <a:solidFill>
                  <a:srgbClr val="8898E5"/>
                </a:solidFill>
              </a:defRPr>
            </a:lvl2pPr>
            <a:lvl3pPr lvl="2" algn="ctr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8898E5"/>
              </a:buClr>
              <a:buSzPts val="2400"/>
              <a:buNone/>
              <a:defRPr>
                <a:solidFill>
                  <a:srgbClr val="8898E5"/>
                </a:solidFill>
              </a:defRPr>
            </a:lvl3pPr>
            <a:lvl4pPr lvl="3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98E5"/>
              </a:buClr>
              <a:buSzPts val="2000"/>
              <a:buNone/>
              <a:defRPr>
                <a:solidFill>
                  <a:srgbClr val="8898E5"/>
                </a:solidFill>
              </a:defRPr>
            </a:lvl4pPr>
            <a:lvl5pPr lvl="4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98E5"/>
              </a:buClr>
              <a:buSzPts val="2000"/>
              <a:buNone/>
              <a:defRPr>
                <a:solidFill>
                  <a:srgbClr val="8898E5"/>
                </a:solidFill>
              </a:defRPr>
            </a:lvl5pPr>
            <a:lvl6pPr lvl="5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98E5"/>
              </a:buClr>
              <a:buSzPts val="2000"/>
              <a:buNone/>
              <a:defRPr>
                <a:solidFill>
                  <a:srgbClr val="8898E5"/>
                </a:solidFill>
              </a:defRPr>
            </a:lvl6pPr>
            <a:lvl7pPr lvl="6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98E5"/>
              </a:buClr>
              <a:buSzPts val="2000"/>
              <a:buNone/>
              <a:defRPr>
                <a:solidFill>
                  <a:srgbClr val="8898E5"/>
                </a:solidFill>
              </a:defRPr>
            </a:lvl7pPr>
            <a:lvl8pPr lvl="7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98E5"/>
              </a:buClr>
              <a:buSzPts val="2000"/>
              <a:buNone/>
              <a:defRPr>
                <a:solidFill>
                  <a:srgbClr val="8898E5"/>
                </a:solidFill>
              </a:defRPr>
            </a:lvl8pPr>
            <a:lvl9pPr lvl="8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98E5"/>
              </a:buClr>
              <a:buSzPts val="2000"/>
              <a:buNone/>
              <a:defRPr>
                <a:solidFill>
                  <a:srgbClr val="8898E5"/>
                </a:solidFill>
              </a:defRPr>
            </a:lvl9pPr>
          </a:lstStyle>
          <a:p>
            <a:endParaRPr/>
          </a:p>
        </p:txBody>
      </p:sp>
      <p:sp>
        <p:nvSpPr>
          <p:cNvPr id="16" name="Google Shape;16;p2"/>
          <p:cNvSpPr txBox="1">
            <a:spLocks noGrp="1"/>
          </p:cNvSpPr>
          <p:nvPr>
            <p:ph type="body" idx="2"/>
          </p:nvPr>
        </p:nvSpPr>
        <p:spPr>
          <a:xfrm>
            <a:off x="462555" y="1890634"/>
            <a:ext cx="7617144" cy="7794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111111"/>
              </a:lnSpc>
              <a:spcBef>
                <a:spcPts val="360"/>
              </a:spcBef>
              <a:spcAft>
                <a:spcPts val="0"/>
              </a:spcAft>
              <a:buClr>
                <a:srgbClr val="2D2D2D"/>
              </a:buClr>
              <a:buSzPts val="1800"/>
              <a:buNone/>
              <a:defRPr sz="1800">
                <a:solidFill>
                  <a:srgbClr val="2D2D2D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lvl="1" indent="-406400" algn="ctr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2"/>
              </a:buClr>
              <a:buSzPts val="2800"/>
              <a:buChar char="–"/>
              <a:defRPr>
                <a:solidFill>
                  <a:schemeClr val="dk2"/>
                </a:solidFill>
              </a:defRPr>
            </a:lvl2pPr>
            <a:lvl3pPr marL="1371600" lvl="2" indent="-381000" algn="ctr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2"/>
              </a:buClr>
              <a:buSzPts val="2400"/>
              <a:buChar char="•"/>
              <a:defRPr>
                <a:solidFill>
                  <a:schemeClr val="dk2"/>
                </a:solidFill>
              </a:defRPr>
            </a:lvl3pPr>
            <a:lvl4pPr marL="1828800" lvl="3" indent="-355600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2000"/>
              <a:buChar char="–"/>
              <a:defRPr>
                <a:solidFill>
                  <a:schemeClr val="dk2"/>
                </a:solidFill>
              </a:defRPr>
            </a:lvl4pPr>
            <a:lvl5pPr marL="2286000" lvl="4" indent="-355600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2000"/>
              <a:buChar char="»"/>
              <a:defRPr>
                <a:solidFill>
                  <a:schemeClr val="dk2"/>
                </a:solidFill>
              </a:defRPr>
            </a:lvl5pPr>
            <a:lvl6pPr marL="2743200" lvl="5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7" name="Google Shape;17;p2"/>
          <p:cNvSpPr txBox="1"/>
          <p:nvPr/>
        </p:nvSpPr>
        <p:spPr>
          <a:xfrm>
            <a:off x="4962089" y="4510542"/>
            <a:ext cx="4181912" cy="400110"/>
          </a:xfrm>
          <a:prstGeom prst="rect">
            <a:avLst/>
          </a:prstGeom>
          <a:solidFill>
            <a:srgbClr val="FBAB18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8575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D2D2D"/>
              </a:buClr>
              <a:buSzPts val="2000"/>
              <a:buFont typeface="Calibri"/>
              <a:buNone/>
            </a:pPr>
            <a:r>
              <a:rPr lang="es-ES" sz="2000" b="1" i="0" u="none" strike="noStrike" cap="none">
                <a:solidFill>
                  <a:srgbClr val="2D2D2D"/>
                </a:solidFill>
                <a:latin typeface="Calibri"/>
                <a:ea typeface="Calibri"/>
                <a:cs typeface="Calibri"/>
                <a:sym typeface="Calibri"/>
              </a:rPr>
              <a:t>cdc.gov/coronavirus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8" name="Google Shape;18;p2"/>
          <p:cNvGrpSpPr/>
          <p:nvPr/>
        </p:nvGrpSpPr>
        <p:grpSpPr>
          <a:xfrm>
            <a:off x="0" y="1"/>
            <a:ext cx="267157" cy="895570"/>
            <a:chOff x="2721769" y="2050256"/>
            <a:chExt cx="442912" cy="1469660"/>
          </a:xfrm>
        </p:grpSpPr>
        <p:sp>
          <p:nvSpPr>
            <p:cNvPr id="19" name="Google Shape;19;p2"/>
            <p:cNvSpPr/>
            <p:nvPr/>
          </p:nvSpPr>
          <p:spPr>
            <a:xfrm>
              <a:off x="2721769" y="2050256"/>
              <a:ext cx="442912" cy="1335882"/>
            </a:xfrm>
            <a:prstGeom prst="rect">
              <a:avLst/>
            </a:prstGeom>
            <a:solidFill>
              <a:srgbClr val="2D2C2C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20" name="Google Shape;20;p2"/>
            <p:cNvSpPr/>
            <p:nvPr/>
          </p:nvSpPr>
          <p:spPr>
            <a:xfrm>
              <a:off x="2721769" y="3386138"/>
              <a:ext cx="442912" cy="133778"/>
            </a:xfrm>
            <a:prstGeom prst="rect">
              <a:avLst/>
            </a:prstGeom>
            <a:solidFill>
              <a:srgbClr val="F0A82C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</p:grpSp>
      <p:pic>
        <p:nvPicPr>
          <p:cNvPr id="21" name="Google Shape;21;p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02065" y="3841750"/>
            <a:ext cx="869535" cy="628650"/>
          </a:xfrm>
          <a:prstGeom prst="rect">
            <a:avLst/>
          </a:prstGeom>
          <a:noFill/>
          <a:ln>
            <a:noFill/>
          </a:ln>
        </p:spPr>
      </p:pic>
      <p:sp>
        <p:nvSpPr>
          <p:cNvPr id="22" name="Google Shape;22;p2"/>
          <p:cNvSpPr/>
          <p:nvPr/>
        </p:nvSpPr>
        <p:spPr>
          <a:xfrm>
            <a:off x="1697445" y="3752495"/>
            <a:ext cx="2202419" cy="779487"/>
          </a:xfrm>
          <a:prstGeom prst="roundRect">
            <a:avLst>
              <a:gd name="adj" fmla="val 20191"/>
            </a:avLst>
          </a:prstGeom>
          <a:blipFill rotWithShape="1">
            <a:blip r:embed="rId4">
              <a:alphaModFix/>
            </a:blip>
            <a:stretch>
              <a:fillRect/>
            </a:stretch>
          </a:blip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3" name="Google Shape;23;p2"/>
          <p:cNvSpPr/>
          <p:nvPr/>
        </p:nvSpPr>
        <p:spPr>
          <a:xfrm>
            <a:off x="495300" y="4702175"/>
            <a:ext cx="4457700" cy="352852"/>
          </a:xfrm>
          <a:prstGeom prst="roundRect">
            <a:avLst>
              <a:gd name="adj" fmla="val 0"/>
            </a:avLst>
          </a:prstGeom>
          <a:solidFill>
            <a:srgbClr val="FFFFFF"/>
          </a:solidFill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lang="es-ES" sz="800" b="0" i="0" u="none" strike="noStrike" cap="none" dirty="0">
                <a:solidFill>
                  <a:srgbClr val="2D2D2D"/>
                </a:solidFill>
                <a:latin typeface="Calibri"/>
                <a:ea typeface="Calibri"/>
                <a:cs typeface="Calibri"/>
                <a:sym typeface="Calibri"/>
              </a:rPr>
              <a:t>La marca “CDC” pertenece al Departamento de Salud y Servicios Humanos de EE. UU y se usa con permiso.</a:t>
            </a:r>
            <a:endParaRPr lang="es-ES"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lang="es-ES" sz="800" b="0" i="0" u="none" strike="noStrike" cap="none" dirty="0">
                <a:solidFill>
                  <a:srgbClr val="2D2D2D"/>
                </a:solidFill>
                <a:latin typeface="Calibri"/>
                <a:ea typeface="Calibri"/>
                <a:cs typeface="Calibri"/>
                <a:sym typeface="Calibri"/>
              </a:rPr>
              <a:t>El uso de este logo no implica la aprobación por parte de HHS o CDC de ningún producto, servicio o empresa en particular.</a:t>
            </a:r>
            <a:endParaRPr lang="es-ES"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LOSING">
  <p:cSld name="CLOSING">
    <p:bg>
      <p:bgPr>
        <a:solidFill>
          <a:schemeClr val="lt2"/>
        </a:solidFill>
        <a:effectLst/>
      </p:bgPr>
    </p:bg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7" name="Google Shape;117;p11"/>
          <p:cNvPicPr preferRelativeResize="0"/>
          <p:nvPr/>
        </p:nvPicPr>
        <p:blipFill rotWithShape="1">
          <a:blip r:embed="rId2">
            <a:alphaModFix/>
          </a:blip>
          <a:srcRect b="18140"/>
          <a:stretch/>
        </p:blipFill>
        <p:spPr>
          <a:xfrm>
            <a:off x="1956" y="4251554"/>
            <a:ext cx="9144000" cy="883169"/>
          </a:xfrm>
          <a:prstGeom prst="rect">
            <a:avLst/>
          </a:prstGeom>
          <a:noFill/>
          <a:ln>
            <a:noFill/>
          </a:ln>
        </p:spPr>
      </p:pic>
      <p:sp>
        <p:nvSpPr>
          <p:cNvPr id="118" name="Google Shape;118;p11"/>
          <p:cNvSpPr txBox="1"/>
          <p:nvPr/>
        </p:nvSpPr>
        <p:spPr>
          <a:xfrm>
            <a:off x="127218" y="2746824"/>
            <a:ext cx="6639341" cy="13849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s-ES" sz="1200" b="0" i="0" u="none" strike="noStrike" cap="none" dirty="0">
                <a:solidFill>
                  <a:srgbClr val="2D2D2D"/>
                </a:solidFill>
                <a:latin typeface="Calibri"/>
                <a:ea typeface="Calibri"/>
                <a:cs typeface="Calibri"/>
                <a:sym typeface="Calibri"/>
              </a:rPr>
              <a:t>Para obtener más información, contacte con CDC</a:t>
            </a:r>
            <a:br>
              <a:rPr lang="es-ES" sz="1200" b="0" i="0" u="none" strike="noStrike" cap="none" dirty="0">
                <a:solidFill>
                  <a:srgbClr val="2D2D2D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s-ES" sz="1200" b="0" i="0" u="none" strike="noStrike" cap="none" dirty="0">
                <a:solidFill>
                  <a:srgbClr val="2D2D2D"/>
                </a:solidFill>
                <a:latin typeface="Calibri"/>
                <a:ea typeface="Calibri"/>
                <a:cs typeface="Calibri"/>
                <a:sym typeface="Calibri"/>
              </a:rPr>
              <a:t>1-800-CDC-INFO (232-4636)</a:t>
            </a:r>
            <a:br>
              <a:rPr lang="es-ES" sz="1200" b="0" i="0" u="none" strike="noStrike" cap="none" dirty="0">
                <a:solidFill>
                  <a:srgbClr val="2D2D2D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s-ES" sz="1200" b="0" i="0" u="none" strike="noStrike" cap="none" dirty="0">
                <a:solidFill>
                  <a:srgbClr val="2D2D2D"/>
                </a:solidFill>
                <a:latin typeface="Calibri"/>
                <a:ea typeface="Calibri"/>
                <a:cs typeface="Calibri"/>
                <a:sym typeface="Calibri"/>
              </a:rPr>
              <a:t>TTY:  1-888-232-6348    www.cdc.gov</a:t>
            </a:r>
            <a:br>
              <a:rPr lang="es-ES" sz="1200" b="0" i="0" u="none" strike="noStrike" cap="none" dirty="0">
                <a:solidFill>
                  <a:srgbClr val="2D2D2D"/>
                </a:solidFill>
                <a:latin typeface="Calibri"/>
                <a:ea typeface="Calibri"/>
                <a:cs typeface="Calibri"/>
                <a:sym typeface="Calibri"/>
              </a:rPr>
            </a:br>
            <a:br>
              <a:rPr lang="es-ES" sz="1200" b="0" i="0" u="none" strike="noStrike" cap="none" dirty="0">
                <a:solidFill>
                  <a:srgbClr val="2D2D2D"/>
                </a:solidFill>
                <a:latin typeface="Calibri"/>
                <a:ea typeface="Calibri"/>
                <a:cs typeface="Calibri"/>
                <a:sym typeface="Calibri"/>
              </a:rPr>
            </a:br>
            <a:br>
              <a:rPr lang="es-ES" sz="1200" b="0" i="0" u="none" strike="noStrike" cap="none" dirty="0">
                <a:solidFill>
                  <a:srgbClr val="2D2D2D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s-ES" sz="1200" b="0" i="0" u="none" strike="noStrike" cap="none" dirty="0">
                <a:solidFill>
                  <a:srgbClr val="2D2D2D"/>
                </a:solidFill>
                <a:latin typeface="Calibri"/>
                <a:ea typeface="Calibri"/>
                <a:cs typeface="Calibri"/>
                <a:sym typeface="Calibri"/>
              </a:rPr>
              <a:t>Los resultados y conclusiones de este informe corresponden a sus autores y no necesariamente representan la postura oficial de los Centros de Control y Prevención de Enfermedades.</a:t>
            </a:r>
            <a:endParaRPr lang="es-ES"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19" name="Google Shape;119;p11" descr="Logos of the U.S. Department of Health and Human Services and the Centers for Disease Control and Prevention." title="Logos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4246855"/>
            <a:ext cx="9144000" cy="887868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20" name="Google Shape;120;p11"/>
          <p:cNvGrpSpPr/>
          <p:nvPr/>
        </p:nvGrpSpPr>
        <p:grpSpPr>
          <a:xfrm>
            <a:off x="0" y="4246855"/>
            <a:ext cx="9144000" cy="887868"/>
            <a:chOff x="0" y="-11827"/>
            <a:chExt cx="9144000" cy="170018"/>
          </a:xfrm>
        </p:grpSpPr>
        <p:sp>
          <p:nvSpPr>
            <p:cNvPr id="121" name="Google Shape;121;p11"/>
            <p:cNvSpPr/>
            <p:nvPr/>
          </p:nvSpPr>
          <p:spPr>
            <a:xfrm>
              <a:off x="0" y="-11827"/>
              <a:ext cx="522365" cy="170018"/>
            </a:xfrm>
            <a:custGeom>
              <a:avLst/>
              <a:gdLst/>
              <a:ahLst/>
              <a:cxnLst/>
              <a:rect l="l" t="t" r="r" b="b"/>
              <a:pathLst>
                <a:path w="1047115" h="1413510" extrusionOk="0">
                  <a:moveTo>
                    <a:pt x="1046875" y="0"/>
                  </a:moveTo>
                  <a:lnTo>
                    <a:pt x="0" y="0"/>
                  </a:lnTo>
                  <a:lnTo>
                    <a:pt x="0" y="1412925"/>
                  </a:lnTo>
                  <a:lnTo>
                    <a:pt x="869393" y="1412925"/>
                  </a:lnTo>
                  <a:lnTo>
                    <a:pt x="1046875" y="0"/>
                  </a:lnTo>
                  <a:close/>
                </a:path>
              </a:pathLst>
            </a:custGeom>
            <a:solidFill>
              <a:srgbClr val="103064"/>
            </a:solidFill>
            <a:ln>
              <a:noFill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122" name="Google Shape;122;p11"/>
            <p:cNvSpPr/>
            <p:nvPr/>
          </p:nvSpPr>
          <p:spPr>
            <a:xfrm>
              <a:off x="340051" y="-11827"/>
              <a:ext cx="863535" cy="170018"/>
            </a:xfrm>
            <a:custGeom>
              <a:avLst/>
              <a:gdLst/>
              <a:ahLst/>
              <a:cxnLst/>
              <a:rect l="l" t="t" r="r" b="b"/>
              <a:pathLst>
                <a:path w="1731010" h="1413510" extrusionOk="0">
                  <a:moveTo>
                    <a:pt x="1730918" y="0"/>
                  </a:moveTo>
                  <a:lnTo>
                    <a:pt x="179633" y="0"/>
                  </a:lnTo>
                  <a:lnTo>
                    <a:pt x="0" y="1412925"/>
                  </a:lnTo>
                  <a:lnTo>
                    <a:pt x="1296345" y="1412925"/>
                  </a:lnTo>
                  <a:lnTo>
                    <a:pt x="1730918" y="0"/>
                  </a:lnTo>
                  <a:close/>
                </a:path>
              </a:pathLst>
            </a:custGeom>
            <a:solidFill>
              <a:srgbClr val="1D56B3"/>
            </a:solidFill>
            <a:ln>
              <a:noFill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123" name="Google Shape;123;p11"/>
            <p:cNvSpPr/>
            <p:nvPr/>
          </p:nvSpPr>
          <p:spPr>
            <a:xfrm>
              <a:off x="878274" y="-11827"/>
              <a:ext cx="1343452" cy="170018"/>
            </a:xfrm>
            <a:custGeom>
              <a:avLst/>
              <a:gdLst/>
              <a:ahLst/>
              <a:cxnLst/>
              <a:rect l="l" t="t" r="r" b="b"/>
              <a:pathLst>
                <a:path w="2693035" h="1413510" extrusionOk="0">
                  <a:moveTo>
                    <a:pt x="2692774" y="0"/>
                  </a:moveTo>
                  <a:lnTo>
                    <a:pt x="435654" y="0"/>
                  </a:lnTo>
                  <a:lnTo>
                    <a:pt x="0" y="1412925"/>
                  </a:lnTo>
                  <a:lnTo>
                    <a:pt x="1878492" y="1412925"/>
                  </a:lnTo>
                  <a:lnTo>
                    <a:pt x="2692774" y="0"/>
                  </a:lnTo>
                  <a:close/>
                </a:path>
              </a:pathLst>
            </a:custGeom>
            <a:solidFill>
              <a:srgbClr val="103064"/>
            </a:solidFill>
            <a:ln>
              <a:noFill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124" name="Google Shape;124;p11"/>
            <p:cNvSpPr/>
            <p:nvPr/>
          </p:nvSpPr>
          <p:spPr>
            <a:xfrm>
              <a:off x="1654598" y="-11827"/>
              <a:ext cx="1362458" cy="170018"/>
            </a:xfrm>
            <a:custGeom>
              <a:avLst/>
              <a:gdLst/>
              <a:ahLst/>
              <a:cxnLst/>
              <a:rect l="l" t="t" r="r" b="b"/>
              <a:pathLst>
                <a:path w="2731134" h="1413510" extrusionOk="0">
                  <a:moveTo>
                    <a:pt x="2730969" y="0"/>
                  </a:moveTo>
                  <a:lnTo>
                    <a:pt x="816445" y="0"/>
                  </a:lnTo>
                  <a:lnTo>
                    <a:pt x="0" y="1412925"/>
                  </a:lnTo>
                  <a:lnTo>
                    <a:pt x="1593978" y="1412925"/>
                  </a:lnTo>
                  <a:lnTo>
                    <a:pt x="2730969" y="0"/>
                  </a:lnTo>
                  <a:close/>
                </a:path>
              </a:pathLst>
            </a:custGeom>
            <a:solidFill>
              <a:srgbClr val="1E59B8"/>
            </a:solidFill>
            <a:ln>
              <a:noFill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125" name="Google Shape;125;p11"/>
            <p:cNvSpPr/>
            <p:nvPr/>
          </p:nvSpPr>
          <p:spPr>
            <a:xfrm>
              <a:off x="2304805" y="-11827"/>
              <a:ext cx="937659" cy="170018"/>
            </a:xfrm>
            <a:custGeom>
              <a:avLst/>
              <a:gdLst/>
              <a:ahLst/>
              <a:cxnLst/>
              <a:rect l="l" t="t" r="r" b="b"/>
              <a:pathLst>
                <a:path w="1879600" h="1413510" extrusionOk="0">
                  <a:moveTo>
                    <a:pt x="1879368" y="0"/>
                  </a:moveTo>
                  <a:lnTo>
                    <a:pt x="1140221" y="0"/>
                  </a:lnTo>
                  <a:lnTo>
                    <a:pt x="0" y="1412925"/>
                  </a:lnTo>
                  <a:lnTo>
                    <a:pt x="621900" y="1412925"/>
                  </a:lnTo>
                  <a:lnTo>
                    <a:pt x="1879368" y="0"/>
                  </a:lnTo>
                  <a:close/>
                </a:path>
              </a:pathLst>
            </a:custGeom>
            <a:solidFill>
              <a:srgbClr val="17468F"/>
            </a:solidFill>
            <a:ln>
              <a:noFill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126" name="Google Shape;126;p11"/>
            <p:cNvSpPr/>
            <p:nvPr/>
          </p:nvSpPr>
          <p:spPr>
            <a:xfrm>
              <a:off x="2554809" y="-11827"/>
              <a:ext cx="2483849" cy="170018"/>
            </a:xfrm>
            <a:custGeom>
              <a:avLst/>
              <a:gdLst/>
              <a:ahLst/>
              <a:cxnLst/>
              <a:rect l="l" t="t" r="r" b="b"/>
              <a:pathLst>
                <a:path w="4979034" h="1413510" extrusionOk="0">
                  <a:moveTo>
                    <a:pt x="4978576" y="0"/>
                  </a:moveTo>
                  <a:lnTo>
                    <a:pt x="1262846" y="0"/>
                  </a:lnTo>
                  <a:lnTo>
                    <a:pt x="0" y="1412925"/>
                  </a:lnTo>
                  <a:lnTo>
                    <a:pt x="3093828" y="1412925"/>
                  </a:lnTo>
                  <a:lnTo>
                    <a:pt x="4978576" y="0"/>
                  </a:lnTo>
                  <a:close/>
                </a:path>
              </a:pathLst>
            </a:custGeom>
            <a:solidFill>
              <a:srgbClr val="1E59B8"/>
            </a:solidFill>
            <a:ln>
              <a:noFill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127" name="Google Shape;127;p11"/>
            <p:cNvSpPr/>
            <p:nvPr/>
          </p:nvSpPr>
          <p:spPr>
            <a:xfrm>
              <a:off x="3835845" y="-11827"/>
              <a:ext cx="1915234" cy="170018"/>
            </a:xfrm>
            <a:custGeom>
              <a:avLst/>
              <a:gdLst/>
              <a:ahLst/>
              <a:cxnLst/>
              <a:rect l="l" t="t" r="r" b="b"/>
              <a:pathLst>
                <a:path w="3839209" h="1413510" extrusionOk="0">
                  <a:moveTo>
                    <a:pt x="3838727" y="0"/>
                  </a:moveTo>
                  <a:lnTo>
                    <a:pt x="1891189" y="0"/>
                  </a:lnTo>
                  <a:lnTo>
                    <a:pt x="0" y="1412925"/>
                  </a:lnTo>
                  <a:lnTo>
                    <a:pt x="1625414" y="1412925"/>
                  </a:lnTo>
                  <a:lnTo>
                    <a:pt x="3838727" y="0"/>
                  </a:lnTo>
                  <a:close/>
                </a:path>
              </a:pathLst>
            </a:custGeom>
            <a:solidFill>
              <a:srgbClr val="536DB3"/>
            </a:solidFill>
            <a:ln>
              <a:noFill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128" name="Google Shape;128;p11"/>
            <p:cNvSpPr/>
            <p:nvPr/>
          </p:nvSpPr>
          <p:spPr>
            <a:xfrm>
              <a:off x="4458868" y="-11827"/>
              <a:ext cx="4685132" cy="170018"/>
            </a:xfrm>
            <a:custGeom>
              <a:avLst/>
              <a:gdLst/>
              <a:ahLst/>
              <a:cxnLst/>
              <a:rect l="l" t="t" r="r" b="b"/>
              <a:pathLst>
                <a:path w="9391650" h="1413510" extrusionOk="0">
                  <a:moveTo>
                    <a:pt x="9391076" y="0"/>
                  </a:moveTo>
                  <a:lnTo>
                    <a:pt x="2213316" y="0"/>
                  </a:lnTo>
                  <a:lnTo>
                    <a:pt x="0" y="1412929"/>
                  </a:lnTo>
                  <a:lnTo>
                    <a:pt x="9391076" y="1412929"/>
                  </a:lnTo>
                  <a:lnTo>
                    <a:pt x="9391076" y="0"/>
                  </a:lnTo>
                  <a:close/>
                </a:path>
              </a:pathLst>
            </a:custGeom>
            <a:gradFill>
              <a:gsLst>
                <a:gs pos="0">
                  <a:srgbClr val="103064"/>
                </a:gs>
                <a:gs pos="100000">
                  <a:srgbClr val="17468F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</p:grpSp>
      <p:pic>
        <p:nvPicPr>
          <p:cNvPr id="129" name="Google Shape;129;p11"/>
          <p:cNvPicPr preferRelativeResize="0"/>
          <p:nvPr/>
        </p:nvPicPr>
        <p:blipFill rotWithShape="1">
          <a:blip r:embed="rId4">
            <a:alphaModFix/>
          </a:blip>
          <a:srcRect l="20615" r="19752"/>
          <a:stretch/>
        </p:blipFill>
        <p:spPr>
          <a:xfrm>
            <a:off x="5334256" y="175641"/>
            <a:ext cx="3684774" cy="3475844"/>
          </a:xfrm>
          <a:prstGeom prst="rect">
            <a:avLst/>
          </a:prstGeom>
          <a:noFill/>
          <a:ln>
            <a:noFill/>
          </a:ln>
        </p:spPr>
      </p:pic>
      <p:pic>
        <p:nvPicPr>
          <p:cNvPr id="130" name="Google Shape;130;p11" descr="A picture containing food&#10;&#10;Description automatically generated"/>
          <p:cNvPicPr preferRelativeResize="0"/>
          <p:nvPr/>
        </p:nvPicPr>
        <p:blipFill rotWithShape="1">
          <a:blip r:embed="rId5">
            <a:alphaModFix/>
          </a:blip>
          <a:srcRect r="3762" b="19294"/>
          <a:stretch/>
        </p:blipFill>
        <p:spPr>
          <a:xfrm>
            <a:off x="6066692" y="4354414"/>
            <a:ext cx="842588" cy="51086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1" name="Google Shape;131;p11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6068631" y="4866336"/>
            <a:ext cx="875574" cy="121925"/>
          </a:xfrm>
          <a:prstGeom prst="rect">
            <a:avLst/>
          </a:prstGeom>
          <a:noFill/>
          <a:ln>
            <a:noFill/>
          </a:ln>
        </p:spPr>
      </p:pic>
      <p:sp>
        <p:nvSpPr>
          <p:cNvPr id="132" name="Google Shape;132;p11"/>
          <p:cNvSpPr/>
          <p:nvPr/>
        </p:nvSpPr>
        <p:spPr>
          <a:xfrm>
            <a:off x="7404921" y="4409128"/>
            <a:ext cx="1591642" cy="563319"/>
          </a:xfrm>
          <a:prstGeom prst="roundRect">
            <a:avLst>
              <a:gd name="adj" fmla="val 20191"/>
            </a:avLst>
          </a:prstGeom>
          <a:blipFill rotWithShape="1">
            <a:blip r:embed="rId7">
              <a:alphaModFix/>
            </a:blip>
            <a:stretch>
              <a:fillRect/>
            </a:stretch>
          </a:blip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ATA SLIDE">
  <p:cSld name="DATA SLIDE">
    <p:bg>
      <p:bgPr>
        <a:solidFill>
          <a:schemeClr val="lt2"/>
        </a:solidFill>
        <a:effectLst/>
      </p:bgPr>
    </p:bg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3"/>
          <p:cNvSpPr/>
          <p:nvPr/>
        </p:nvSpPr>
        <p:spPr>
          <a:xfrm>
            <a:off x="6082666" y="5045515"/>
            <a:ext cx="603083" cy="91188"/>
          </a:xfrm>
          <a:prstGeom prst="rect">
            <a:avLst/>
          </a:prstGeom>
          <a:solidFill>
            <a:srgbClr val="B01519"/>
          </a:solidFill>
          <a:ln>
            <a:noFill/>
          </a:ln>
        </p:spPr>
        <p:txBody>
          <a:bodyPr spcFirstLastPara="1" wrap="square" lIns="60950" tIns="30475" rIns="60950" bIns="3047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67"/>
              <a:buFont typeface="Arial"/>
              <a:buNone/>
            </a:pPr>
            <a:endParaRPr sz="1667" b="0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6" name="Google Shape;26;p3"/>
          <p:cNvSpPr/>
          <p:nvPr/>
        </p:nvSpPr>
        <p:spPr>
          <a:xfrm>
            <a:off x="6677884" y="5045515"/>
            <a:ext cx="603083" cy="91188"/>
          </a:xfrm>
          <a:prstGeom prst="rect">
            <a:avLst/>
          </a:prstGeom>
          <a:solidFill>
            <a:srgbClr val="FBAB18"/>
          </a:solidFill>
          <a:ln>
            <a:noFill/>
          </a:ln>
        </p:spPr>
        <p:txBody>
          <a:bodyPr spcFirstLastPara="1" wrap="square" lIns="60950" tIns="30475" rIns="60950" bIns="3047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67"/>
              <a:buFont typeface="Arial"/>
              <a:buNone/>
            </a:pPr>
            <a:endParaRPr sz="1667" b="0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7" name="Google Shape;27;p3"/>
          <p:cNvSpPr/>
          <p:nvPr/>
        </p:nvSpPr>
        <p:spPr>
          <a:xfrm>
            <a:off x="7280966" y="5045515"/>
            <a:ext cx="603574" cy="91188"/>
          </a:xfrm>
          <a:prstGeom prst="rect">
            <a:avLst/>
          </a:prstGeom>
          <a:solidFill>
            <a:srgbClr val="292B6E"/>
          </a:solidFill>
          <a:ln>
            <a:noFill/>
          </a:ln>
        </p:spPr>
        <p:txBody>
          <a:bodyPr spcFirstLastPara="1" wrap="square" lIns="60950" tIns="30475" rIns="60950" bIns="3047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67"/>
              <a:buFont typeface="Arial"/>
              <a:buNone/>
            </a:pPr>
            <a:endParaRPr sz="1667" b="0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8" name="Google Shape;28;p3"/>
          <p:cNvSpPr/>
          <p:nvPr/>
        </p:nvSpPr>
        <p:spPr>
          <a:xfrm>
            <a:off x="7870697" y="5045515"/>
            <a:ext cx="1273303" cy="91188"/>
          </a:xfrm>
          <a:prstGeom prst="rect">
            <a:avLst/>
          </a:prstGeom>
          <a:solidFill>
            <a:srgbClr val="4656A6"/>
          </a:solidFill>
          <a:ln>
            <a:noFill/>
          </a:ln>
        </p:spPr>
        <p:txBody>
          <a:bodyPr spcFirstLastPara="1" wrap="square" lIns="60950" tIns="30475" rIns="60950" bIns="3047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67"/>
              <a:buFont typeface="Arial"/>
              <a:buNone/>
            </a:pPr>
            <a:endParaRPr sz="1667" b="0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9" name="Google Shape;29;p3"/>
          <p:cNvSpPr/>
          <p:nvPr/>
        </p:nvSpPr>
        <p:spPr>
          <a:xfrm>
            <a:off x="0" y="5045515"/>
            <a:ext cx="5679249" cy="91188"/>
          </a:xfrm>
          <a:prstGeom prst="rect">
            <a:avLst/>
          </a:prstGeom>
          <a:solidFill>
            <a:srgbClr val="17468F"/>
          </a:solidFill>
          <a:ln>
            <a:noFill/>
          </a:ln>
        </p:spPr>
        <p:txBody>
          <a:bodyPr spcFirstLastPara="1" wrap="square" lIns="60950" tIns="30475" rIns="60950" bIns="3047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67"/>
              <a:buFont typeface="Arial"/>
              <a:buNone/>
            </a:pPr>
            <a:endParaRPr sz="1667" b="0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0" name="Google Shape;30;p3"/>
          <p:cNvSpPr/>
          <p:nvPr/>
        </p:nvSpPr>
        <p:spPr>
          <a:xfrm>
            <a:off x="5481058" y="5045515"/>
            <a:ext cx="603083" cy="91188"/>
          </a:xfrm>
          <a:prstGeom prst="rect">
            <a:avLst/>
          </a:prstGeom>
          <a:solidFill>
            <a:srgbClr val="55BF8B"/>
          </a:solidFill>
          <a:ln>
            <a:noFill/>
          </a:ln>
        </p:spPr>
        <p:txBody>
          <a:bodyPr spcFirstLastPara="1" wrap="square" lIns="60950" tIns="30475" rIns="60950" bIns="3047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67"/>
              <a:buFont typeface="Arial"/>
              <a:buNone/>
            </a:pPr>
            <a:endParaRPr sz="1667" b="0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1" name="Google Shape;31;p3"/>
          <p:cNvSpPr txBox="1">
            <a:spLocks noGrp="1"/>
          </p:cNvSpPr>
          <p:nvPr>
            <p:ph type="title"/>
          </p:nvPr>
        </p:nvSpPr>
        <p:spPr>
          <a:xfrm>
            <a:off x="457200" y="205979"/>
            <a:ext cx="8229600" cy="6895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107142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800" b="1" i="0" u="none" strike="noStrike" cap="none">
                <a:solidFill>
                  <a:srgbClr val="006A7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endParaRPr/>
          </a:p>
        </p:txBody>
      </p:sp>
      <p:sp>
        <p:nvSpPr>
          <p:cNvPr id="32" name="Google Shape;32;p3"/>
          <p:cNvSpPr txBox="1">
            <a:spLocks noGrp="1"/>
          </p:cNvSpPr>
          <p:nvPr>
            <p:ph type="body" idx="1"/>
          </p:nvPr>
        </p:nvSpPr>
        <p:spPr>
          <a:xfrm>
            <a:off x="457200" y="1158875"/>
            <a:ext cx="8229600" cy="33416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5DAA"/>
              </a:buClr>
              <a:buSzPts val="2000"/>
              <a:buFont typeface="Noto Sans Symbols"/>
              <a:buChar char="▪"/>
              <a:defRPr sz="2000">
                <a:solidFill>
                  <a:srgbClr val="2D2D2D"/>
                </a:solidFill>
              </a:defRPr>
            </a:lvl1pPr>
            <a:lvl2pPr marL="914400" lvl="1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32E63"/>
              </a:buClr>
              <a:buSzPts val="2000"/>
              <a:buChar char="–"/>
              <a:defRPr sz="2000">
                <a:solidFill>
                  <a:srgbClr val="2D2D2D"/>
                </a:solidFill>
              </a:defRPr>
            </a:lvl2pPr>
            <a:lvl3pPr marL="1371600" lvl="2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9A3B26"/>
              </a:buClr>
              <a:buSzPts val="2000"/>
              <a:buChar char="•"/>
              <a:defRPr sz="2000">
                <a:solidFill>
                  <a:srgbClr val="2D2D2D"/>
                </a:solidFill>
              </a:defRPr>
            </a:lvl3pPr>
            <a:lvl4pPr marL="1828800" lvl="3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F5F5F"/>
              </a:buClr>
              <a:buSzPts val="2000"/>
              <a:buChar char="–"/>
              <a:defRPr sz="2000">
                <a:solidFill>
                  <a:srgbClr val="5F5F5F"/>
                </a:solidFill>
              </a:defRPr>
            </a:lvl4pPr>
            <a:lvl5pPr marL="2286000" lvl="4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F5F5F"/>
              </a:buClr>
              <a:buSzPts val="2000"/>
              <a:buChar char="»"/>
              <a:defRPr sz="2000">
                <a:solidFill>
                  <a:srgbClr val="5F5F5F"/>
                </a:solidFill>
              </a:defRPr>
            </a:lvl5pPr>
            <a:lvl6pPr marL="2743200" lvl="5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grpSp>
        <p:nvGrpSpPr>
          <p:cNvPr id="33" name="Google Shape;33;p3"/>
          <p:cNvGrpSpPr/>
          <p:nvPr/>
        </p:nvGrpSpPr>
        <p:grpSpPr>
          <a:xfrm>
            <a:off x="0" y="1"/>
            <a:ext cx="267157" cy="895570"/>
            <a:chOff x="2721769" y="2050256"/>
            <a:chExt cx="442912" cy="1469660"/>
          </a:xfrm>
        </p:grpSpPr>
        <p:sp>
          <p:nvSpPr>
            <p:cNvPr id="34" name="Google Shape;34;p3"/>
            <p:cNvSpPr/>
            <p:nvPr/>
          </p:nvSpPr>
          <p:spPr>
            <a:xfrm>
              <a:off x="2721769" y="2050256"/>
              <a:ext cx="442912" cy="1335882"/>
            </a:xfrm>
            <a:prstGeom prst="rect">
              <a:avLst/>
            </a:prstGeom>
            <a:solidFill>
              <a:srgbClr val="2D2C2C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35" name="Google Shape;35;p3"/>
            <p:cNvSpPr/>
            <p:nvPr/>
          </p:nvSpPr>
          <p:spPr>
            <a:xfrm>
              <a:off x="2721769" y="3386138"/>
              <a:ext cx="442912" cy="133778"/>
            </a:xfrm>
            <a:prstGeom prst="rect">
              <a:avLst/>
            </a:prstGeom>
            <a:solidFill>
              <a:srgbClr val="F0A82C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</p:grpSp>
      <p:sp>
        <p:nvSpPr>
          <p:cNvPr id="36" name="Google Shape;36;p3"/>
          <p:cNvSpPr/>
          <p:nvPr/>
        </p:nvSpPr>
        <p:spPr>
          <a:xfrm>
            <a:off x="914400" y="4424667"/>
            <a:ext cx="1404530" cy="497096"/>
          </a:xfrm>
          <a:prstGeom prst="roundRect">
            <a:avLst>
              <a:gd name="adj" fmla="val 20191"/>
            </a:avLst>
          </a:prstGeom>
          <a:blipFill rotWithShape="1">
            <a:blip r:embed="rId2">
              <a:alphaModFix/>
            </a:blip>
            <a:stretch>
              <a:fillRect/>
            </a:stretch>
          </a:blip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37" name="Google Shape;37;p3" descr="A picture containing food&#10;&#10;Description automatically generated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51010" y="4493208"/>
            <a:ext cx="510990" cy="36943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color_background">
  <p:cSld name="1_color_background">
    <p:bg>
      <p:bgPr>
        <a:solidFill>
          <a:srgbClr val="006A71"/>
        </a:solidFill>
        <a:effectLst/>
      </p:bgPr>
    </p:bg>
    <p:spTree>
      <p:nvGrpSpPr>
        <p:cNvPr id="1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4"/>
          <p:cNvSpPr txBox="1">
            <a:spLocks noGrp="1"/>
          </p:cNvSpPr>
          <p:nvPr>
            <p:ph type="title"/>
          </p:nvPr>
        </p:nvSpPr>
        <p:spPr>
          <a:xfrm>
            <a:off x="179613" y="2441363"/>
            <a:ext cx="8294913" cy="8715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600" b="1" i="0" u="none" strike="noStrike" cap="none">
                <a:solidFill>
                  <a:schemeClr val="lt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endParaRPr/>
          </a:p>
        </p:txBody>
      </p:sp>
      <p:sp>
        <p:nvSpPr>
          <p:cNvPr id="40" name="Google Shape;40;p4"/>
          <p:cNvSpPr txBox="1">
            <a:spLocks noGrp="1"/>
          </p:cNvSpPr>
          <p:nvPr>
            <p:ph type="body" idx="1"/>
          </p:nvPr>
        </p:nvSpPr>
        <p:spPr>
          <a:xfrm>
            <a:off x="179613" y="3516736"/>
            <a:ext cx="7772400" cy="4262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lnSpc>
                <a:spcPct val="11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2000"/>
              <a:buNone/>
              <a:defRPr sz="2000">
                <a:solidFill>
                  <a:schemeClr val="lt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lvl="1" indent="-228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8898E5"/>
              </a:buClr>
              <a:buSzPts val="1800"/>
              <a:buNone/>
              <a:defRPr sz="1800">
                <a:solidFill>
                  <a:srgbClr val="8898E5"/>
                </a:solidFill>
              </a:defRPr>
            </a:lvl2pPr>
            <a:lvl3pPr marL="1371600" lvl="2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8898E5"/>
              </a:buClr>
              <a:buSzPts val="1600"/>
              <a:buNone/>
              <a:defRPr sz="1600">
                <a:solidFill>
                  <a:srgbClr val="8898E5"/>
                </a:solidFill>
              </a:defRPr>
            </a:lvl3pPr>
            <a:lvl4pPr marL="1828800" lvl="3" indent="-2286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98E5"/>
              </a:buClr>
              <a:buSzPts val="1400"/>
              <a:buNone/>
              <a:defRPr sz="1400">
                <a:solidFill>
                  <a:srgbClr val="8898E5"/>
                </a:solidFill>
              </a:defRPr>
            </a:lvl4pPr>
            <a:lvl5pPr marL="2286000" lvl="4" indent="-2286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98E5"/>
              </a:buClr>
              <a:buSzPts val="1400"/>
              <a:buNone/>
              <a:defRPr sz="1400">
                <a:solidFill>
                  <a:srgbClr val="8898E5"/>
                </a:solidFill>
              </a:defRPr>
            </a:lvl5pPr>
            <a:lvl6pPr marL="2743200" lvl="5" indent="-2286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98E5"/>
              </a:buClr>
              <a:buSzPts val="1400"/>
              <a:buNone/>
              <a:defRPr sz="1400">
                <a:solidFill>
                  <a:srgbClr val="8898E5"/>
                </a:solidFill>
              </a:defRPr>
            </a:lvl6pPr>
            <a:lvl7pPr marL="3200400" lvl="6" indent="-2286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98E5"/>
              </a:buClr>
              <a:buSzPts val="1400"/>
              <a:buNone/>
              <a:defRPr sz="1400">
                <a:solidFill>
                  <a:srgbClr val="8898E5"/>
                </a:solidFill>
              </a:defRPr>
            </a:lvl7pPr>
            <a:lvl8pPr marL="3657600" lvl="7" indent="-2286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98E5"/>
              </a:buClr>
              <a:buSzPts val="1400"/>
              <a:buNone/>
              <a:defRPr sz="1400">
                <a:solidFill>
                  <a:srgbClr val="8898E5"/>
                </a:solidFill>
              </a:defRPr>
            </a:lvl8pPr>
            <a:lvl9pPr marL="4114800" lvl="8" indent="-2286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98E5"/>
              </a:buClr>
              <a:buSzPts val="1400"/>
              <a:buNone/>
              <a:defRPr sz="1400">
                <a:solidFill>
                  <a:srgbClr val="8898E5"/>
                </a:solidFill>
              </a:defRPr>
            </a:lvl9pPr>
          </a:lstStyle>
          <a:p>
            <a:endParaRPr/>
          </a:p>
        </p:txBody>
      </p:sp>
      <p:sp>
        <p:nvSpPr>
          <p:cNvPr id="41" name="Google Shape;41;p4"/>
          <p:cNvSpPr/>
          <p:nvPr/>
        </p:nvSpPr>
        <p:spPr>
          <a:xfrm>
            <a:off x="1886913" y="4019550"/>
            <a:ext cx="2036355" cy="720713"/>
          </a:xfrm>
          <a:prstGeom prst="roundRect">
            <a:avLst>
              <a:gd name="adj" fmla="val 20191"/>
            </a:avLst>
          </a:prstGeom>
          <a:blipFill rotWithShape="1">
            <a:blip r:embed="rId2">
              <a:alphaModFix/>
            </a:blip>
            <a:stretch>
              <a:fillRect/>
            </a:stretch>
          </a:blip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42" name="Google Shape;42;p4" descr="A picture containing food&#10;&#10;Description automatically generated"/>
          <p:cNvPicPr preferRelativeResize="0"/>
          <p:nvPr/>
        </p:nvPicPr>
        <p:blipFill rotWithShape="1">
          <a:blip r:embed="rId3">
            <a:alphaModFix/>
          </a:blip>
          <a:srcRect r="3390" b="19294"/>
          <a:stretch/>
        </p:blipFill>
        <p:spPr>
          <a:xfrm>
            <a:off x="440924" y="4030406"/>
            <a:ext cx="996875" cy="602071"/>
          </a:xfrm>
          <a:prstGeom prst="rect">
            <a:avLst/>
          </a:prstGeom>
          <a:noFill/>
          <a:ln>
            <a:noFill/>
          </a:ln>
        </p:spPr>
      </p:pic>
      <p:pic>
        <p:nvPicPr>
          <p:cNvPr id="43" name="Google Shape;43;p4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40924" y="4646083"/>
            <a:ext cx="1032012" cy="14370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CLOSING">
  <p:cSld name="1_CLOSING">
    <p:bg>
      <p:bgPr>
        <a:solidFill>
          <a:schemeClr val="lt2"/>
        </a:solidFill>
        <a:effectLst/>
      </p:bgPr>
    </p:bg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" name="Google Shape;45;p5"/>
          <p:cNvPicPr preferRelativeResize="0"/>
          <p:nvPr/>
        </p:nvPicPr>
        <p:blipFill rotWithShape="1">
          <a:blip r:embed="rId2">
            <a:alphaModFix/>
          </a:blip>
          <a:srcRect b="18140"/>
          <a:stretch/>
        </p:blipFill>
        <p:spPr>
          <a:xfrm>
            <a:off x="1956" y="4251554"/>
            <a:ext cx="9144000" cy="883169"/>
          </a:xfrm>
          <a:prstGeom prst="rect">
            <a:avLst/>
          </a:prstGeom>
          <a:noFill/>
          <a:ln>
            <a:noFill/>
          </a:ln>
        </p:spPr>
      </p:pic>
      <p:sp>
        <p:nvSpPr>
          <p:cNvPr id="46" name="Google Shape;46;p5"/>
          <p:cNvSpPr txBox="1"/>
          <p:nvPr/>
        </p:nvSpPr>
        <p:spPr>
          <a:xfrm>
            <a:off x="127218" y="2746824"/>
            <a:ext cx="6639341" cy="13849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s-ES" sz="1200" b="0" i="0" u="none" strike="noStrike" cap="none" dirty="0">
                <a:solidFill>
                  <a:srgbClr val="2D2D2D"/>
                </a:solidFill>
                <a:latin typeface="Calibri"/>
                <a:ea typeface="Calibri"/>
                <a:cs typeface="Calibri"/>
                <a:sym typeface="Calibri"/>
              </a:rPr>
              <a:t>Para obtener más información, contacte con CDC</a:t>
            </a:r>
            <a:br>
              <a:rPr lang="es-ES" sz="1200" b="0" i="0" u="none" strike="noStrike" cap="none" dirty="0">
                <a:solidFill>
                  <a:srgbClr val="2D2D2D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s-ES" sz="1200" b="0" i="0" u="none" strike="noStrike" cap="none" dirty="0">
                <a:solidFill>
                  <a:srgbClr val="2D2D2D"/>
                </a:solidFill>
                <a:latin typeface="Calibri"/>
                <a:ea typeface="Calibri"/>
                <a:cs typeface="Calibri"/>
                <a:sym typeface="Calibri"/>
              </a:rPr>
              <a:t>1-800-CDC-INFO (232-4636)</a:t>
            </a:r>
            <a:br>
              <a:rPr lang="es-ES" sz="1200" b="0" i="0" u="none" strike="noStrike" cap="none" dirty="0">
                <a:solidFill>
                  <a:srgbClr val="2D2D2D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s-ES" sz="1200" b="0" i="0" u="none" strike="noStrike" cap="none" dirty="0">
                <a:solidFill>
                  <a:srgbClr val="2D2D2D"/>
                </a:solidFill>
                <a:latin typeface="Calibri"/>
                <a:ea typeface="Calibri"/>
                <a:cs typeface="Calibri"/>
                <a:sym typeface="Calibri"/>
              </a:rPr>
              <a:t>TTY:  1-888-232-6348    www.cdc.gov</a:t>
            </a:r>
            <a:br>
              <a:rPr lang="es-ES" sz="1200" b="0" i="0" u="none" strike="noStrike" cap="none" dirty="0">
                <a:solidFill>
                  <a:srgbClr val="2D2D2D"/>
                </a:solidFill>
                <a:latin typeface="Calibri"/>
                <a:ea typeface="Calibri"/>
                <a:cs typeface="Calibri"/>
                <a:sym typeface="Calibri"/>
              </a:rPr>
            </a:br>
            <a:br>
              <a:rPr lang="es-ES" sz="1200" b="0" i="0" u="none" strike="noStrike" cap="none" dirty="0">
                <a:solidFill>
                  <a:srgbClr val="2D2D2D"/>
                </a:solidFill>
                <a:latin typeface="Calibri"/>
                <a:ea typeface="Calibri"/>
                <a:cs typeface="Calibri"/>
                <a:sym typeface="Calibri"/>
              </a:rPr>
            </a:br>
            <a:br>
              <a:rPr lang="es-ES" sz="1200" b="0" i="0" u="none" strike="noStrike" cap="none" dirty="0">
                <a:solidFill>
                  <a:srgbClr val="2D2D2D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s-ES" sz="1200" b="0" i="0" u="none" strike="noStrike" cap="none" dirty="0">
                <a:solidFill>
                  <a:srgbClr val="2D2D2D"/>
                </a:solidFill>
                <a:latin typeface="Calibri"/>
                <a:ea typeface="Calibri"/>
                <a:cs typeface="Calibri"/>
                <a:sym typeface="Calibri"/>
              </a:rPr>
              <a:t>Los resultados y conclusiones de este informe corresponden a sus autores y no necesariamente representan la postura oficial de los Centros de Control y Prevención de Enfermedades.</a:t>
            </a:r>
            <a:endParaRPr lang="es-ES"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7" name="Google Shape;47;p5" descr="Logos of the U.S. Department of Health and Human Services and the Centers for Disease Control and Prevention." title="Logos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4246855"/>
            <a:ext cx="9144000" cy="887868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48" name="Google Shape;48;p5"/>
          <p:cNvGrpSpPr/>
          <p:nvPr/>
        </p:nvGrpSpPr>
        <p:grpSpPr>
          <a:xfrm>
            <a:off x="0" y="4246855"/>
            <a:ext cx="9144000" cy="887868"/>
            <a:chOff x="0" y="-11827"/>
            <a:chExt cx="9144000" cy="170018"/>
          </a:xfrm>
        </p:grpSpPr>
        <p:sp>
          <p:nvSpPr>
            <p:cNvPr id="49" name="Google Shape;49;p5"/>
            <p:cNvSpPr/>
            <p:nvPr/>
          </p:nvSpPr>
          <p:spPr>
            <a:xfrm>
              <a:off x="0" y="-11827"/>
              <a:ext cx="522365" cy="170018"/>
            </a:xfrm>
            <a:custGeom>
              <a:avLst/>
              <a:gdLst/>
              <a:ahLst/>
              <a:cxnLst/>
              <a:rect l="l" t="t" r="r" b="b"/>
              <a:pathLst>
                <a:path w="1047115" h="1413510" extrusionOk="0">
                  <a:moveTo>
                    <a:pt x="1046875" y="0"/>
                  </a:moveTo>
                  <a:lnTo>
                    <a:pt x="0" y="0"/>
                  </a:lnTo>
                  <a:lnTo>
                    <a:pt x="0" y="1412925"/>
                  </a:lnTo>
                  <a:lnTo>
                    <a:pt x="869393" y="1412925"/>
                  </a:lnTo>
                  <a:lnTo>
                    <a:pt x="1046875" y="0"/>
                  </a:lnTo>
                  <a:close/>
                </a:path>
              </a:pathLst>
            </a:custGeom>
            <a:solidFill>
              <a:srgbClr val="103064"/>
            </a:solidFill>
            <a:ln>
              <a:noFill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50" name="Google Shape;50;p5"/>
            <p:cNvSpPr/>
            <p:nvPr/>
          </p:nvSpPr>
          <p:spPr>
            <a:xfrm>
              <a:off x="340051" y="-11827"/>
              <a:ext cx="863535" cy="170018"/>
            </a:xfrm>
            <a:custGeom>
              <a:avLst/>
              <a:gdLst/>
              <a:ahLst/>
              <a:cxnLst/>
              <a:rect l="l" t="t" r="r" b="b"/>
              <a:pathLst>
                <a:path w="1731010" h="1413510" extrusionOk="0">
                  <a:moveTo>
                    <a:pt x="1730918" y="0"/>
                  </a:moveTo>
                  <a:lnTo>
                    <a:pt x="179633" y="0"/>
                  </a:lnTo>
                  <a:lnTo>
                    <a:pt x="0" y="1412925"/>
                  </a:lnTo>
                  <a:lnTo>
                    <a:pt x="1296345" y="1412925"/>
                  </a:lnTo>
                  <a:lnTo>
                    <a:pt x="1730918" y="0"/>
                  </a:lnTo>
                  <a:close/>
                </a:path>
              </a:pathLst>
            </a:custGeom>
            <a:solidFill>
              <a:srgbClr val="1D56B3"/>
            </a:solidFill>
            <a:ln>
              <a:noFill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51" name="Google Shape;51;p5"/>
            <p:cNvSpPr/>
            <p:nvPr/>
          </p:nvSpPr>
          <p:spPr>
            <a:xfrm>
              <a:off x="878274" y="-11827"/>
              <a:ext cx="1343452" cy="170018"/>
            </a:xfrm>
            <a:custGeom>
              <a:avLst/>
              <a:gdLst/>
              <a:ahLst/>
              <a:cxnLst/>
              <a:rect l="l" t="t" r="r" b="b"/>
              <a:pathLst>
                <a:path w="2693035" h="1413510" extrusionOk="0">
                  <a:moveTo>
                    <a:pt x="2692774" y="0"/>
                  </a:moveTo>
                  <a:lnTo>
                    <a:pt x="435654" y="0"/>
                  </a:lnTo>
                  <a:lnTo>
                    <a:pt x="0" y="1412925"/>
                  </a:lnTo>
                  <a:lnTo>
                    <a:pt x="1878492" y="1412925"/>
                  </a:lnTo>
                  <a:lnTo>
                    <a:pt x="2692774" y="0"/>
                  </a:lnTo>
                  <a:close/>
                </a:path>
              </a:pathLst>
            </a:custGeom>
            <a:solidFill>
              <a:srgbClr val="103064"/>
            </a:solidFill>
            <a:ln>
              <a:noFill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52" name="Google Shape;52;p5"/>
            <p:cNvSpPr/>
            <p:nvPr/>
          </p:nvSpPr>
          <p:spPr>
            <a:xfrm>
              <a:off x="1654598" y="-11827"/>
              <a:ext cx="1362458" cy="170018"/>
            </a:xfrm>
            <a:custGeom>
              <a:avLst/>
              <a:gdLst/>
              <a:ahLst/>
              <a:cxnLst/>
              <a:rect l="l" t="t" r="r" b="b"/>
              <a:pathLst>
                <a:path w="2731134" h="1413510" extrusionOk="0">
                  <a:moveTo>
                    <a:pt x="2730969" y="0"/>
                  </a:moveTo>
                  <a:lnTo>
                    <a:pt x="816445" y="0"/>
                  </a:lnTo>
                  <a:lnTo>
                    <a:pt x="0" y="1412925"/>
                  </a:lnTo>
                  <a:lnTo>
                    <a:pt x="1593978" y="1412925"/>
                  </a:lnTo>
                  <a:lnTo>
                    <a:pt x="2730969" y="0"/>
                  </a:lnTo>
                  <a:close/>
                </a:path>
              </a:pathLst>
            </a:custGeom>
            <a:solidFill>
              <a:srgbClr val="1E59B8"/>
            </a:solidFill>
            <a:ln>
              <a:noFill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53" name="Google Shape;53;p5"/>
            <p:cNvSpPr/>
            <p:nvPr/>
          </p:nvSpPr>
          <p:spPr>
            <a:xfrm>
              <a:off x="2304805" y="-11827"/>
              <a:ext cx="937659" cy="170018"/>
            </a:xfrm>
            <a:custGeom>
              <a:avLst/>
              <a:gdLst/>
              <a:ahLst/>
              <a:cxnLst/>
              <a:rect l="l" t="t" r="r" b="b"/>
              <a:pathLst>
                <a:path w="1879600" h="1413510" extrusionOk="0">
                  <a:moveTo>
                    <a:pt x="1879368" y="0"/>
                  </a:moveTo>
                  <a:lnTo>
                    <a:pt x="1140221" y="0"/>
                  </a:lnTo>
                  <a:lnTo>
                    <a:pt x="0" y="1412925"/>
                  </a:lnTo>
                  <a:lnTo>
                    <a:pt x="621900" y="1412925"/>
                  </a:lnTo>
                  <a:lnTo>
                    <a:pt x="1879368" y="0"/>
                  </a:lnTo>
                  <a:close/>
                </a:path>
              </a:pathLst>
            </a:custGeom>
            <a:solidFill>
              <a:srgbClr val="17468F"/>
            </a:solidFill>
            <a:ln>
              <a:noFill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54" name="Google Shape;54;p5"/>
            <p:cNvSpPr/>
            <p:nvPr/>
          </p:nvSpPr>
          <p:spPr>
            <a:xfrm>
              <a:off x="2554809" y="-11827"/>
              <a:ext cx="2483849" cy="170018"/>
            </a:xfrm>
            <a:custGeom>
              <a:avLst/>
              <a:gdLst/>
              <a:ahLst/>
              <a:cxnLst/>
              <a:rect l="l" t="t" r="r" b="b"/>
              <a:pathLst>
                <a:path w="4979034" h="1413510" extrusionOk="0">
                  <a:moveTo>
                    <a:pt x="4978576" y="0"/>
                  </a:moveTo>
                  <a:lnTo>
                    <a:pt x="1262846" y="0"/>
                  </a:lnTo>
                  <a:lnTo>
                    <a:pt x="0" y="1412925"/>
                  </a:lnTo>
                  <a:lnTo>
                    <a:pt x="3093828" y="1412925"/>
                  </a:lnTo>
                  <a:lnTo>
                    <a:pt x="4978576" y="0"/>
                  </a:lnTo>
                  <a:close/>
                </a:path>
              </a:pathLst>
            </a:custGeom>
            <a:solidFill>
              <a:srgbClr val="1E59B8"/>
            </a:solidFill>
            <a:ln>
              <a:noFill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55" name="Google Shape;55;p5"/>
            <p:cNvSpPr/>
            <p:nvPr/>
          </p:nvSpPr>
          <p:spPr>
            <a:xfrm>
              <a:off x="3835845" y="-11827"/>
              <a:ext cx="1915234" cy="170018"/>
            </a:xfrm>
            <a:custGeom>
              <a:avLst/>
              <a:gdLst/>
              <a:ahLst/>
              <a:cxnLst/>
              <a:rect l="l" t="t" r="r" b="b"/>
              <a:pathLst>
                <a:path w="3839209" h="1413510" extrusionOk="0">
                  <a:moveTo>
                    <a:pt x="3838727" y="0"/>
                  </a:moveTo>
                  <a:lnTo>
                    <a:pt x="1891189" y="0"/>
                  </a:lnTo>
                  <a:lnTo>
                    <a:pt x="0" y="1412925"/>
                  </a:lnTo>
                  <a:lnTo>
                    <a:pt x="1625414" y="1412925"/>
                  </a:lnTo>
                  <a:lnTo>
                    <a:pt x="3838727" y="0"/>
                  </a:lnTo>
                  <a:close/>
                </a:path>
              </a:pathLst>
            </a:custGeom>
            <a:solidFill>
              <a:srgbClr val="536DB3"/>
            </a:solidFill>
            <a:ln>
              <a:noFill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56" name="Google Shape;56;p5"/>
            <p:cNvSpPr/>
            <p:nvPr/>
          </p:nvSpPr>
          <p:spPr>
            <a:xfrm>
              <a:off x="4458868" y="-11827"/>
              <a:ext cx="4685132" cy="170018"/>
            </a:xfrm>
            <a:custGeom>
              <a:avLst/>
              <a:gdLst/>
              <a:ahLst/>
              <a:cxnLst/>
              <a:rect l="l" t="t" r="r" b="b"/>
              <a:pathLst>
                <a:path w="9391650" h="1413510" extrusionOk="0">
                  <a:moveTo>
                    <a:pt x="9391076" y="0"/>
                  </a:moveTo>
                  <a:lnTo>
                    <a:pt x="2213316" y="0"/>
                  </a:lnTo>
                  <a:lnTo>
                    <a:pt x="0" y="1412929"/>
                  </a:lnTo>
                  <a:lnTo>
                    <a:pt x="9391076" y="1412929"/>
                  </a:lnTo>
                  <a:lnTo>
                    <a:pt x="9391076" y="0"/>
                  </a:lnTo>
                  <a:close/>
                </a:path>
              </a:pathLst>
            </a:custGeom>
            <a:gradFill>
              <a:gsLst>
                <a:gs pos="0">
                  <a:srgbClr val="103064"/>
                </a:gs>
                <a:gs pos="100000">
                  <a:srgbClr val="17468F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</p:grpSp>
      <p:pic>
        <p:nvPicPr>
          <p:cNvPr id="57" name="Google Shape;57;p5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0" y="0"/>
            <a:ext cx="9144000" cy="2543820"/>
          </a:xfrm>
          <a:prstGeom prst="rect">
            <a:avLst/>
          </a:prstGeom>
          <a:noFill/>
          <a:ln>
            <a:noFill/>
          </a:ln>
        </p:spPr>
      </p:pic>
      <p:pic>
        <p:nvPicPr>
          <p:cNvPr id="58" name="Google Shape;58;p5" descr="A picture containing food&#10;&#10;Description automatically generated"/>
          <p:cNvPicPr preferRelativeResize="0"/>
          <p:nvPr/>
        </p:nvPicPr>
        <p:blipFill rotWithShape="1">
          <a:blip r:embed="rId5">
            <a:alphaModFix/>
          </a:blip>
          <a:srcRect r="3762" b="19294"/>
          <a:stretch/>
        </p:blipFill>
        <p:spPr>
          <a:xfrm>
            <a:off x="6066692" y="4354414"/>
            <a:ext cx="842588" cy="510860"/>
          </a:xfrm>
          <a:prstGeom prst="rect">
            <a:avLst/>
          </a:prstGeom>
          <a:noFill/>
          <a:ln>
            <a:noFill/>
          </a:ln>
        </p:spPr>
      </p:pic>
      <p:pic>
        <p:nvPicPr>
          <p:cNvPr id="59" name="Google Shape;59;p5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6068631" y="4866336"/>
            <a:ext cx="875574" cy="121925"/>
          </a:xfrm>
          <a:prstGeom prst="rect">
            <a:avLst/>
          </a:prstGeom>
          <a:noFill/>
          <a:ln>
            <a:noFill/>
          </a:ln>
        </p:spPr>
      </p:pic>
      <p:sp>
        <p:nvSpPr>
          <p:cNvPr id="60" name="Google Shape;60;p5"/>
          <p:cNvSpPr/>
          <p:nvPr/>
        </p:nvSpPr>
        <p:spPr>
          <a:xfrm>
            <a:off x="7404921" y="4409128"/>
            <a:ext cx="1591642" cy="563319"/>
          </a:xfrm>
          <a:prstGeom prst="roundRect">
            <a:avLst>
              <a:gd name="adj" fmla="val 20191"/>
            </a:avLst>
          </a:prstGeom>
          <a:blipFill rotWithShape="1">
            <a:blip r:embed="rId7">
              <a:alphaModFix/>
            </a:blip>
            <a:stretch>
              <a:fillRect/>
            </a:stretch>
          </a:blip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TITLE">
  <p:cSld name="1_TITLE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6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gradFill>
            <a:gsLst>
              <a:gs pos="0">
                <a:srgbClr val="55BF8B"/>
              </a:gs>
              <a:gs pos="96000">
                <a:srgbClr val="145E71"/>
              </a:gs>
              <a:gs pos="100000">
                <a:srgbClr val="145E71"/>
              </a:gs>
            </a:gsLst>
            <a:lin ang="12600000" scaled="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63" name="Google Shape;63;p6"/>
          <p:cNvSpPr txBox="1">
            <a:spLocks noGrp="1"/>
          </p:cNvSpPr>
          <p:nvPr>
            <p:ph type="title"/>
          </p:nvPr>
        </p:nvSpPr>
        <p:spPr>
          <a:xfrm>
            <a:off x="685801" y="9097"/>
            <a:ext cx="8458200" cy="8668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7142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800" b="1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endParaRPr/>
          </a:p>
        </p:txBody>
      </p:sp>
      <p:sp>
        <p:nvSpPr>
          <p:cNvPr id="64" name="Google Shape;64;p6"/>
          <p:cNvSpPr txBox="1">
            <a:spLocks noGrp="1"/>
          </p:cNvSpPr>
          <p:nvPr>
            <p:ph type="subTitle" idx="1"/>
          </p:nvPr>
        </p:nvSpPr>
        <p:spPr>
          <a:xfrm>
            <a:off x="685801" y="1061976"/>
            <a:ext cx="7453858" cy="34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2000"/>
              <a:buNone/>
              <a:defRPr sz="2000" b="1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ctr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8898E5"/>
              </a:buClr>
              <a:buSzPts val="2800"/>
              <a:buNone/>
              <a:defRPr>
                <a:solidFill>
                  <a:srgbClr val="8898E5"/>
                </a:solidFill>
              </a:defRPr>
            </a:lvl2pPr>
            <a:lvl3pPr lvl="2" algn="ctr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8898E5"/>
              </a:buClr>
              <a:buSzPts val="2400"/>
              <a:buNone/>
              <a:defRPr>
                <a:solidFill>
                  <a:srgbClr val="8898E5"/>
                </a:solidFill>
              </a:defRPr>
            </a:lvl3pPr>
            <a:lvl4pPr lvl="3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98E5"/>
              </a:buClr>
              <a:buSzPts val="2000"/>
              <a:buNone/>
              <a:defRPr>
                <a:solidFill>
                  <a:srgbClr val="8898E5"/>
                </a:solidFill>
              </a:defRPr>
            </a:lvl4pPr>
            <a:lvl5pPr lvl="4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98E5"/>
              </a:buClr>
              <a:buSzPts val="2000"/>
              <a:buNone/>
              <a:defRPr>
                <a:solidFill>
                  <a:srgbClr val="8898E5"/>
                </a:solidFill>
              </a:defRPr>
            </a:lvl5pPr>
            <a:lvl6pPr lvl="5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98E5"/>
              </a:buClr>
              <a:buSzPts val="2000"/>
              <a:buNone/>
              <a:defRPr>
                <a:solidFill>
                  <a:srgbClr val="8898E5"/>
                </a:solidFill>
              </a:defRPr>
            </a:lvl6pPr>
            <a:lvl7pPr lvl="6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98E5"/>
              </a:buClr>
              <a:buSzPts val="2000"/>
              <a:buNone/>
              <a:defRPr>
                <a:solidFill>
                  <a:srgbClr val="8898E5"/>
                </a:solidFill>
              </a:defRPr>
            </a:lvl7pPr>
            <a:lvl8pPr lvl="7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98E5"/>
              </a:buClr>
              <a:buSzPts val="2000"/>
              <a:buNone/>
              <a:defRPr>
                <a:solidFill>
                  <a:srgbClr val="8898E5"/>
                </a:solidFill>
              </a:defRPr>
            </a:lvl8pPr>
            <a:lvl9pPr lvl="8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98E5"/>
              </a:buClr>
              <a:buSzPts val="2000"/>
              <a:buNone/>
              <a:defRPr>
                <a:solidFill>
                  <a:srgbClr val="8898E5"/>
                </a:solidFill>
              </a:defRPr>
            </a:lvl9pPr>
          </a:lstStyle>
          <a:p>
            <a:endParaRPr/>
          </a:p>
        </p:txBody>
      </p:sp>
      <p:sp>
        <p:nvSpPr>
          <p:cNvPr id="65" name="Google Shape;65;p6"/>
          <p:cNvSpPr txBox="1">
            <a:spLocks noGrp="1"/>
          </p:cNvSpPr>
          <p:nvPr>
            <p:ph type="body" idx="2"/>
          </p:nvPr>
        </p:nvSpPr>
        <p:spPr>
          <a:xfrm>
            <a:off x="685801" y="1890634"/>
            <a:ext cx="7393898" cy="7794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111111"/>
              </a:lnSpc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 sz="18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lvl="1" indent="-406400" algn="ctr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2"/>
              </a:buClr>
              <a:buSzPts val="2800"/>
              <a:buChar char="–"/>
              <a:defRPr>
                <a:solidFill>
                  <a:schemeClr val="dk2"/>
                </a:solidFill>
              </a:defRPr>
            </a:lvl2pPr>
            <a:lvl3pPr marL="1371600" lvl="2" indent="-381000" algn="ctr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2"/>
              </a:buClr>
              <a:buSzPts val="2400"/>
              <a:buChar char="•"/>
              <a:defRPr>
                <a:solidFill>
                  <a:schemeClr val="dk2"/>
                </a:solidFill>
              </a:defRPr>
            </a:lvl3pPr>
            <a:lvl4pPr marL="1828800" lvl="3" indent="-355600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2000"/>
              <a:buChar char="–"/>
              <a:defRPr>
                <a:solidFill>
                  <a:schemeClr val="dk2"/>
                </a:solidFill>
              </a:defRPr>
            </a:lvl4pPr>
            <a:lvl5pPr marL="2286000" lvl="4" indent="-355600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2000"/>
              <a:buChar char="»"/>
              <a:defRPr>
                <a:solidFill>
                  <a:schemeClr val="dk2"/>
                </a:solidFill>
              </a:defRPr>
            </a:lvl5pPr>
            <a:lvl6pPr marL="2743200" lvl="5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grpSp>
        <p:nvGrpSpPr>
          <p:cNvPr id="66" name="Google Shape;66;p6"/>
          <p:cNvGrpSpPr/>
          <p:nvPr/>
        </p:nvGrpSpPr>
        <p:grpSpPr>
          <a:xfrm>
            <a:off x="0" y="1"/>
            <a:ext cx="267157" cy="895570"/>
            <a:chOff x="2721769" y="2050256"/>
            <a:chExt cx="442912" cy="1469660"/>
          </a:xfrm>
        </p:grpSpPr>
        <p:sp>
          <p:nvSpPr>
            <p:cNvPr id="67" name="Google Shape;67;p6"/>
            <p:cNvSpPr/>
            <p:nvPr/>
          </p:nvSpPr>
          <p:spPr>
            <a:xfrm>
              <a:off x="2721769" y="2050256"/>
              <a:ext cx="442912" cy="1335882"/>
            </a:xfrm>
            <a:prstGeom prst="rect">
              <a:avLst/>
            </a:prstGeom>
            <a:solidFill>
              <a:srgbClr val="2D2C2C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68" name="Google Shape;68;p6"/>
            <p:cNvSpPr/>
            <p:nvPr/>
          </p:nvSpPr>
          <p:spPr>
            <a:xfrm>
              <a:off x="2721769" y="3386138"/>
              <a:ext cx="442912" cy="133778"/>
            </a:xfrm>
            <a:prstGeom prst="rect">
              <a:avLst/>
            </a:prstGeom>
            <a:solidFill>
              <a:srgbClr val="F0A82C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</p:grp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DATA SLIDE">
  <p:cSld name="1_DATA SLIDE">
    <p:bg>
      <p:bgPr>
        <a:solidFill>
          <a:schemeClr val="lt2"/>
        </a:solidFill>
        <a:effectLst/>
      </p:bgPr>
    </p:bg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7"/>
          <p:cNvSpPr/>
          <p:nvPr/>
        </p:nvSpPr>
        <p:spPr>
          <a:xfrm>
            <a:off x="6082666" y="5045515"/>
            <a:ext cx="603083" cy="91188"/>
          </a:xfrm>
          <a:prstGeom prst="rect">
            <a:avLst/>
          </a:prstGeom>
          <a:solidFill>
            <a:srgbClr val="B01519"/>
          </a:solidFill>
          <a:ln>
            <a:noFill/>
          </a:ln>
        </p:spPr>
        <p:txBody>
          <a:bodyPr spcFirstLastPara="1" wrap="square" lIns="60950" tIns="30475" rIns="60950" bIns="3047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67"/>
              <a:buFont typeface="Arial"/>
              <a:buNone/>
            </a:pPr>
            <a:endParaRPr sz="1667" b="0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71" name="Google Shape;71;p7"/>
          <p:cNvSpPr/>
          <p:nvPr/>
        </p:nvSpPr>
        <p:spPr>
          <a:xfrm>
            <a:off x="6677884" y="5045515"/>
            <a:ext cx="603083" cy="91188"/>
          </a:xfrm>
          <a:prstGeom prst="rect">
            <a:avLst/>
          </a:prstGeom>
          <a:solidFill>
            <a:srgbClr val="FBAB18"/>
          </a:solidFill>
          <a:ln>
            <a:noFill/>
          </a:ln>
        </p:spPr>
        <p:txBody>
          <a:bodyPr spcFirstLastPara="1" wrap="square" lIns="60950" tIns="30475" rIns="60950" bIns="3047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67"/>
              <a:buFont typeface="Arial"/>
              <a:buNone/>
            </a:pPr>
            <a:endParaRPr sz="1667" b="0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72" name="Google Shape;72;p7"/>
          <p:cNvSpPr/>
          <p:nvPr/>
        </p:nvSpPr>
        <p:spPr>
          <a:xfrm>
            <a:off x="7280966" y="5045515"/>
            <a:ext cx="603574" cy="91188"/>
          </a:xfrm>
          <a:prstGeom prst="rect">
            <a:avLst/>
          </a:prstGeom>
          <a:solidFill>
            <a:srgbClr val="292B6E"/>
          </a:solidFill>
          <a:ln>
            <a:noFill/>
          </a:ln>
        </p:spPr>
        <p:txBody>
          <a:bodyPr spcFirstLastPara="1" wrap="square" lIns="60950" tIns="30475" rIns="60950" bIns="3047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67"/>
              <a:buFont typeface="Arial"/>
              <a:buNone/>
            </a:pPr>
            <a:endParaRPr sz="1667" b="0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73" name="Google Shape;73;p7"/>
          <p:cNvSpPr/>
          <p:nvPr/>
        </p:nvSpPr>
        <p:spPr>
          <a:xfrm>
            <a:off x="7870697" y="5045515"/>
            <a:ext cx="1273303" cy="91188"/>
          </a:xfrm>
          <a:prstGeom prst="rect">
            <a:avLst/>
          </a:prstGeom>
          <a:solidFill>
            <a:srgbClr val="4656A6"/>
          </a:solidFill>
          <a:ln>
            <a:noFill/>
          </a:ln>
        </p:spPr>
        <p:txBody>
          <a:bodyPr spcFirstLastPara="1" wrap="square" lIns="60950" tIns="30475" rIns="60950" bIns="3047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67"/>
              <a:buFont typeface="Arial"/>
              <a:buNone/>
            </a:pPr>
            <a:endParaRPr sz="1667" b="0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74" name="Google Shape;74;p7"/>
          <p:cNvSpPr/>
          <p:nvPr/>
        </p:nvSpPr>
        <p:spPr>
          <a:xfrm>
            <a:off x="0" y="5045515"/>
            <a:ext cx="5679249" cy="91188"/>
          </a:xfrm>
          <a:prstGeom prst="rect">
            <a:avLst/>
          </a:prstGeom>
          <a:solidFill>
            <a:srgbClr val="17468F"/>
          </a:solidFill>
          <a:ln>
            <a:noFill/>
          </a:ln>
        </p:spPr>
        <p:txBody>
          <a:bodyPr spcFirstLastPara="1" wrap="square" lIns="60950" tIns="30475" rIns="60950" bIns="3047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67"/>
              <a:buFont typeface="Arial"/>
              <a:buNone/>
            </a:pPr>
            <a:endParaRPr sz="1667" b="0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75" name="Google Shape;75;p7"/>
          <p:cNvSpPr/>
          <p:nvPr/>
        </p:nvSpPr>
        <p:spPr>
          <a:xfrm>
            <a:off x="5481058" y="5045515"/>
            <a:ext cx="603083" cy="91188"/>
          </a:xfrm>
          <a:prstGeom prst="rect">
            <a:avLst/>
          </a:prstGeom>
          <a:solidFill>
            <a:srgbClr val="55BF8B"/>
          </a:solidFill>
          <a:ln>
            <a:noFill/>
          </a:ln>
        </p:spPr>
        <p:txBody>
          <a:bodyPr spcFirstLastPara="1" wrap="square" lIns="60950" tIns="30475" rIns="60950" bIns="3047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67"/>
              <a:buFont typeface="Arial"/>
              <a:buNone/>
            </a:pPr>
            <a:endParaRPr sz="1667" b="0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76" name="Google Shape;76;p7"/>
          <p:cNvSpPr txBox="1">
            <a:spLocks noGrp="1"/>
          </p:cNvSpPr>
          <p:nvPr>
            <p:ph type="title"/>
          </p:nvPr>
        </p:nvSpPr>
        <p:spPr>
          <a:xfrm>
            <a:off x="457200" y="205979"/>
            <a:ext cx="8229600" cy="6895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107142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800" b="1" i="0" u="none" strike="noStrike" cap="none">
                <a:solidFill>
                  <a:srgbClr val="006A7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endParaRPr/>
          </a:p>
        </p:txBody>
      </p:sp>
      <p:sp>
        <p:nvSpPr>
          <p:cNvPr id="77" name="Google Shape;77;p7"/>
          <p:cNvSpPr txBox="1">
            <a:spLocks noGrp="1"/>
          </p:cNvSpPr>
          <p:nvPr>
            <p:ph type="body" idx="1"/>
          </p:nvPr>
        </p:nvSpPr>
        <p:spPr>
          <a:xfrm>
            <a:off x="457200" y="1158875"/>
            <a:ext cx="8229600" cy="33416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5DAA"/>
              </a:buClr>
              <a:buSzPts val="2000"/>
              <a:buFont typeface="Noto Sans Symbols"/>
              <a:buChar char="▪"/>
              <a:defRPr sz="2000">
                <a:solidFill>
                  <a:srgbClr val="2D2D2D"/>
                </a:solidFill>
              </a:defRPr>
            </a:lvl1pPr>
            <a:lvl2pPr marL="914400" lvl="1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32E63"/>
              </a:buClr>
              <a:buSzPts val="2000"/>
              <a:buChar char="–"/>
              <a:defRPr sz="2000">
                <a:solidFill>
                  <a:srgbClr val="2D2D2D"/>
                </a:solidFill>
              </a:defRPr>
            </a:lvl2pPr>
            <a:lvl3pPr marL="1371600" lvl="2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9A3B26"/>
              </a:buClr>
              <a:buSzPts val="2000"/>
              <a:buChar char="•"/>
              <a:defRPr sz="2000">
                <a:solidFill>
                  <a:srgbClr val="2D2D2D"/>
                </a:solidFill>
              </a:defRPr>
            </a:lvl3pPr>
            <a:lvl4pPr marL="1828800" lvl="3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F5F5F"/>
              </a:buClr>
              <a:buSzPts val="2000"/>
              <a:buChar char="–"/>
              <a:defRPr sz="2000">
                <a:solidFill>
                  <a:srgbClr val="5F5F5F"/>
                </a:solidFill>
              </a:defRPr>
            </a:lvl4pPr>
            <a:lvl5pPr marL="2286000" lvl="4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F5F5F"/>
              </a:buClr>
              <a:buSzPts val="2000"/>
              <a:buChar char="»"/>
              <a:defRPr sz="2000">
                <a:solidFill>
                  <a:srgbClr val="5F5F5F"/>
                </a:solidFill>
              </a:defRPr>
            </a:lvl5pPr>
            <a:lvl6pPr marL="2743200" lvl="5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grpSp>
        <p:nvGrpSpPr>
          <p:cNvPr id="78" name="Google Shape;78;p7"/>
          <p:cNvGrpSpPr/>
          <p:nvPr/>
        </p:nvGrpSpPr>
        <p:grpSpPr>
          <a:xfrm>
            <a:off x="0" y="1"/>
            <a:ext cx="267157" cy="895570"/>
            <a:chOff x="2721769" y="2050256"/>
            <a:chExt cx="442912" cy="1469660"/>
          </a:xfrm>
        </p:grpSpPr>
        <p:sp>
          <p:nvSpPr>
            <p:cNvPr id="79" name="Google Shape;79;p7"/>
            <p:cNvSpPr/>
            <p:nvPr/>
          </p:nvSpPr>
          <p:spPr>
            <a:xfrm>
              <a:off x="2721769" y="2050256"/>
              <a:ext cx="442912" cy="1335882"/>
            </a:xfrm>
            <a:prstGeom prst="rect">
              <a:avLst/>
            </a:prstGeom>
            <a:solidFill>
              <a:srgbClr val="2D2C2C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80" name="Google Shape;80;p7"/>
            <p:cNvSpPr/>
            <p:nvPr/>
          </p:nvSpPr>
          <p:spPr>
            <a:xfrm>
              <a:off x="2721769" y="3386138"/>
              <a:ext cx="442912" cy="133778"/>
            </a:xfrm>
            <a:prstGeom prst="rect">
              <a:avLst/>
            </a:prstGeom>
            <a:solidFill>
              <a:srgbClr val="F0A82C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</p:grp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ATA SLIDE 2 column">
  <p:cSld name="DATA SLIDE 2 column">
    <p:bg>
      <p:bgPr>
        <a:solidFill>
          <a:schemeClr val="lt2"/>
        </a:solidFill>
        <a:effectLst/>
      </p:bgPr>
    </p:bg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8"/>
          <p:cNvSpPr txBox="1"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107142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800" b="1" i="0" u="none" strike="noStrike" cap="none">
                <a:solidFill>
                  <a:srgbClr val="006A7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endParaRPr/>
          </a:p>
        </p:txBody>
      </p:sp>
      <p:sp>
        <p:nvSpPr>
          <p:cNvPr id="83" name="Google Shape;83;p8"/>
          <p:cNvSpPr txBox="1">
            <a:spLocks noGrp="1"/>
          </p:cNvSpPr>
          <p:nvPr>
            <p:ph type="body" idx="1"/>
          </p:nvPr>
        </p:nvSpPr>
        <p:spPr>
          <a:xfrm>
            <a:off x="457200" y="1200151"/>
            <a:ext cx="3879669" cy="3143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3528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541900"/>
              </a:buClr>
              <a:buSzPts val="1680"/>
              <a:buFont typeface="Noto Sans Symbols"/>
              <a:buChar char="▪"/>
              <a:defRPr sz="2400" b="1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lvl="1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5984"/>
              </a:buClr>
              <a:buSzPts val="2000"/>
              <a:buFont typeface="Arial"/>
              <a:buChar char="•"/>
              <a:defRPr sz="2000">
                <a:solidFill>
                  <a:srgbClr val="5F5F5F"/>
                </a:solidFill>
              </a:defRPr>
            </a:lvl2pPr>
            <a:lvl3pPr marL="1371600" lvl="2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5F5F5F"/>
              </a:buClr>
              <a:buSzPts val="1800"/>
              <a:buFont typeface="Arial"/>
              <a:buChar char="•"/>
              <a:defRPr sz="1800">
                <a:solidFill>
                  <a:srgbClr val="5F5F5F"/>
                </a:solidFill>
              </a:defRPr>
            </a:lvl3pPr>
            <a:lvl4pPr marL="1828800" lvl="3" indent="-30861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260"/>
              <a:buFont typeface="Courier New"/>
              <a:buChar char="o"/>
              <a:defRPr sz="1800">
                <a:solidFill>
                  <a:schemeClr val="lt2"/>
                </a:solidFill>
              </a:defRPr>
            </a:lvl4pPr>
            <a:lvl5pPr marL="2286000" lvl="4" indent="-30861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260"/>
              <a:buFont typeface="Arial"/>
              <a:buChar char="•"/>
              <a:defRPr sz="1800">
                <a:solidFill>
                  <a:schemeClr val="lt2"/>
                </a:solidFill>
              </a:defRPr>
            </a:lvl5pPr>
            <a:lvl6pPr marL="2743200" lvl="5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4" name="Google Shape;84;p8"/>
          <p:cNvSpPr txBox="1">
            <a:spLocks noGrp="1"/>
          </p:cNvSpPr>
          <p:nvPr>
            <p:ph type="body" idx="2"/>
          </p:nvPr>
        </p:nvSpPr>
        <p:spPr>
          <a:xfrm>
            <a:off x="4807131" y="1200151"/>
            <a:ext cx="3879669" cy="3143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3528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541900"/>
              </a:buClr>
              <a:buSzPts val="1680"/>
              <a:buFont typeface="Noto Sans Symbols"/>
              <a:buChar char="▪"/>
              <a:defRPr sz="2400" b="1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lvl="1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5984"/>
              </a:buClr>
              <a:buSzPts val="2000"/>
              <a:buFont typeface="Arial"/>
              <a:buChar char="•"/>
              <a:defRPr sz="2000">
                <a:solidFill>
                  <a:srgbClr val="5F5F5F"/>
                </a:solidFill>
              </a:defRPr>
            </a:lvl2pPr>
            <a:lvl3pPr marL="1371600" lvl="2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5F5F5F"/>
              </a:buClr>
              <a:buSzPts val="1800"/>
              <a:buFont typeface="Arial"/>
              <a:buChar char="•"/>
              <a:defRPr sz="1800">
                <a:solidFill>
                  <a:srgbClr val="5F5F5F"/>
                </a:solidFill>
              </a:defRPr>
            </a:lvl3pPr>
            <a:lvl4pPr marL="1828800" lvl="3" indent="-30861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260"/>
              <a:buFont typeface="Courier New"/>
              <a:buChar char="o"/>
              <a:defRPr sz="1800">
                <a:solidFill>
                  <a:schemeClr val="lt2"/>
                </a:solidFill>
              </a:defRPr>
            </a:lvl4pPr>
            <a:lvl5pPr marL="2286000" lvl="4" indent="-30861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260"/>
              <a:buFont typeface="Arial"/>
              <a:buChar char="•"/>
              <a:defRPr sz="1800">
                <a:solidFill>
                  <a:schemeClr val="lt2"/>
                </a:solidFill>
              </a:defRPr>
            </a:lvl5pPr>
            <a:lvl6pPr marL="2743200" lvl="5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5" name="Google Shape;85;p8"/>
          <p:cNvSpPr/>
          <p:nvPr/>
        </p:nvSpPr>
        <p:spPr>
          <a:xfrm>
            <a:off x="6082666" y="5045515"/>
            <a:ext cx="603083" cy="91188"/>
          </a:xfrm>
          <a:prstGeom prst="rect">
            <a:avLst/>
          </a:prstGeom>
          <a:solidFill>
            <a:srgbClr val="B01519"/>
          </a:solidFill>
          <a:ln>
            <a:noFill/>
          </a:ln>
        </p:spPr>
        <p:txBody>
          <a:bodyPr spcFirstLastPara="1" wrap="square" lIns="60950" tIns="30475" rIns="60950" bIns="3047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67"/>
              <a:buFont typeface="Arial"/>
              <a:buNone/>
            </a:pPr>
            <a:endParaRPr sz="1667" b="0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86" name="Google Shape;86;p8"/>
          <p:cNvSpPr/>
          <p:nvPr/>
        </p:nvSpPr>
        <p:spPr>
          <a:xfrm>
            <a:off x="6677884" y="5045515"/>
            <a:ext cx="603083" cy="91188"/>
          </a:xfrm>
          <a:prstGeom prst="rect">
            <a:avLst/>
          </a:prstGeom>
          <a:solidFill>
            <a:srgbClr val="FBAB18"/>
          </a:solidFill>
          <a:ln>
            <a:noFill/>
          </a:ln>
        </p:spPr>
        <p:txBody>
          <a:bodyPr spcFirstLastPara="1" wrap="square" lIns="60950" tIns="30475" rIns="60950" bIns="3047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67"/>
              <a:buFont typeface="Arial"/>
              <a:buNone/>
            </a:pPr>
            <a:endParaRPr sz="1667" b="0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87" name="Google Shape;87;p8"/>
          <p:cNvSpPr/>
          <p:nvPr/>
        </p:nvSpPr>
        <p:spPr>
          <a:xfrm>
            <a:off x="7280966" y="5045515"/>
            <a:ext cx="603574" cy="91188"/>
          </a:xfrm>
          <a:prstGeom prst="rect">
            <a:avLst/>
          </a:prstGeom>
          <a:solidFill>
            <a:srgbClr val="292B6E"/>
          </a:solidFill>
          <a:ln>
            <a:noFill/>
          </a:ln>
        </p:spPr>
        <p:txBody>
          <a:bodyPr spcFirstLastPara="1" wrap="square" lIns="60950" tIns="30475" rIns="60950" bIns="3047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67"/>
              <a:buFont typeface="Arial"/>
              <a:buNone/>
            </a:pPr>
            <a:endParaRPr sz="1667" b="0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88" name="Google Shape;88;p8"/>
          <p:cNvSpPr/>
          <p:nvPr/>
        </p:nvSpPr>
        <p:spPr>
          <a:xfrm>
            <a:off x="7870697" y="5045515"/>
            <a:ext cx="1273303" cy="91188"/>
          </a:xfrm>
          <a:prstGeom prst="rect">
            <a:avLst/>
          </a:prstGeom>
          <a:solidFill>
            <a:srgbClr val="4656A6"/>
          </a:solidFill>
          <a:ln>
            <a:noFill/>
          </a:ln>
        </p:spPr>
        <p:txBody>
          <a:bodyPr spcFirstLastPara="1" wrap="square" lIns="60950" tIns="30475" rIns="60950" bIns="3047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67"/>
              <a:buFont typeface="Arial"/>
              <a:buNone/>
            </a:pPr>
            <a:endParaRPr sz="1667" b="0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89" name="Google Shape;89;p8"/>
          <p:cNvSpPr/>
          <p:nvPr/>
        </p:nvSpPr>
        <p:spPr>
          <a:xfrm>
            <a:off x="0" y="5045515"/>
            <a:ext cx="5679249" cy="91188"/>
          </a:xfrm>
          <a:prstGeom prst="rect">
            <a:avLst/>
          </a:prstGeom>
          <a:solidFill>
            <a:srgbClr val="17468F"/>
          </a:solidFill>
          <a:ln>
            <a:noFill/>
          </a:ln>
        </p:spPr>
        <p:txBody>
          <a:bodyPr spcFirstLastPara="1" wrap="square" lIns="60950" tIns="30475" rIns="60950" bIns="3047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67"/>
              <a:buFont typeface="Arial"/>
              <a:buNone/>
            </a:pPr>
            <a:endParaRPr sz="1667" b="0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90" name="Google Shape;90;p8"/>
          <p:cNvSpPr/>
          <p:nvPr/>
        </p:nvSpPr>
        <p:spPr>
          <a:xfrm>
            <a:off x="5481058" y="5045515"/>
            <a:ext cx="603083" cy="91188"/>
          </a:xfrm>
          <a:prstGeom prst="rect">
            <a:avLst/>
          </a:prstGeom>
          <a:solidFill>
            <a:srgbClr val="55BF8B"/>
          </a:solidFill>
          <a:ln>
            <a:noFill/>
          </a:ln>
        </p:spPr>
        <p:txBody>
          <a:bodyPr spcFirstLastPara="1" wrap="square" lIns="60950" tIns="30475" rIns="60950" bIns="3047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67"/>
              <a:buFont typeface="Arial"/>
              <a:buNone/>
            </a:pPr>
            <a:endParaRPr sz="1667" b="0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grpSp>
        <p:nvGrpSpPr>
          <p:cNvPr id="91" name="Google Shape;91;p8"/>
          <p:cNvGrpSpPr/>
          <p:nvPr/>
        </p:nvGrpSpPr>
        <p:grpSpPr>
          <a:xfrm>
            <a:off x="0" y="1"/>
            <a:ext cx="267157" cy="895570"/>
            <a:chOff x="2721769" y="2050256"/>
            <a:chExt cx="442912" cy="1469660"/>
          </a:xfrm>
        </p:grpSpPr>
        <p:sp>
          <p:nvSpPr>
            <p:cNvPr id="92" name="Google Shape;92;p8"/>
            <p:cNvSpPr/>
            <p:nvPr/>
          </p:nvSpPr>
          <p:spPr>
            <a:xfrm>
              <a:off x="2721769" y="2050256"/>
              <a:ext cx="442912" cy="1335882"/>
            </a:xfrm>
            <a:prstGeom prst="rect">
              <a:avLst/>
            </a:prstGeom>
            <a:solidFill>
              <a:srgbClr val="2D2C2C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93" name="Google Shape;93;p8"/>
            <p:cNvSpPr/>
            <p:nvPr/>
          </p:nvSpPr>
          <p:spPr>
            <a:xfrm>
              <a:off x="2721769" y="3386138"/>
              <a:ext cx="442912" cy="133778"/>
            </a:xfrm>
            <a:prstGeom prst="rect">
              <a:avLst/>
            </a:prstGeom>
            <a:solidFill>
              <a:srgbClr val="F0A82C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</p:grpSp>
      <p:sp>
        <p:nvSpPr>
          <p:cNvPr id="94" name="Google Shape;94;p8"/>
          <p:cNvSpPr/>
          <p:nvPr/>
        </p:nvSpPr>
        <p:spPr>
          <a:xfrm>
            <a:off x="914400" y="4424667"/>
            <a:ext cx="1404530" cy="497096"/>
          </a:xfrm>
          <a:prstGeom prst="roundRect">
            <a:avLst>
              <a:gd name="adj" fmla="val 20191"/>
            </a:avLst>
          </a:prstGeom>
          <a:blipFill rotWithShape="1">
            <a:blip r:embed="rId2">
              <a:alphaModFix/>
            </a:blip>
            <a:stretch>
              <a:fillRect/>
            </a:stretch>
          </a:blip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95" name="Google Shape;95;p8" descr="A picture containing food&#10;&#10;Description automatically generated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51010" y="4493208"/>
            <a:ext cx="510990" cy="36943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DATA SLIDE 2 column">
  <p:cSld name="1_DATA SLIDE 2 column">
    <p:bg>
      <p:bgPr>
        <a:solidFill>
          <a:schemeClr val="lt2"/>
        </a:solidFill>
        <a:effectLst/>
      </p:bgPr>
    </p:bg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9"/>
          <p:cNvSpPr txBox="1"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107142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800" b="1" i="0" u="none" strike="noStrike" cap="none">
                <a:solidFill>
                  <a:srgbClr val="006A7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endParaRPr/>
          </a:p>
        </p:txBody>
      </p:sp>
      <p:sp>
        <p:nvSpPr>
          <p:cNvPr id="98" name="Google Shape;98;p9"/>
          <p:cNvSpPr txBox="1">
            <a:spLocks noGrp="1"/>
          </p:cNvSpPr>
          <p:nvPr>
            <p:ph type="body" idx="1"/>
          </p:nvPr>
        </p:nvSpPr>
        <p:spPr>
          <a:xfrm>
            <a:off x="457200" y="1200151"/>
            <a:ext cx="3879669" cy="3143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3528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541900"/>
              </a:buClr>
              <a:buSzPts val="1680"/>
              <a:buFont typeface="Noto Sans Symbols"/>
              <a:buChar char="▪"/>
              <a:defRPr sz="2400" b="1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lvl="1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5984"/>
              </a:buClr>
              <a:buSzPts val="2000"/>
              <a:buFont typeface="Arial"/>
              <a:buChar char="•"/>
              <a:defRPr sz="2000">
                <a:solidFill>
                  <a:srgbClr val="5F5F5F"/>
                </a:solidFill>
              </a:defRPr>
            </a:lvl2pPr>
            <a:lvl3pPr marL="1371600" lvl="2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5F5F5F"/>
              </a:buClr>
              <a:buSzPts val="1800"/>
              <a:buFont typeface="Arial"/>
              <a:buChar char="•"/>
              <a:defRPr sz="1800">
                <a:solidFill>
                  <a:srgbClr val="5F5F5F"/>
                </a:solidFill>
              </a:defRPr>
            </a:lvl3pPr>
            <a:lvl4pPr marL="1828800" lvl="3" indent="-30861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260"/>
              <a:buFont typeface="Courier New"/>
              <a:buChar char="o"/>
              <a:defRPr sz="1800">
                <a:solidFill>
                  <a:schemeClr val="lt2"/>
                </a:solidFill>
              </a:defRPr>
            </a:lvl4pPr>
            <a:lvl5pPr marL="2286000" lvl="4" indent="-30861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260"/>
              <a:buFont typeface="Arial"/>
              <a:buChar char="•"/>
              <a:defRPr sz="1800">
                <a:solidFill>
                  <a:schemeClr val="lt2"/>
                </a:solidFill>
              </a:defRPr>
            </a:lvl5pPr>
            <a:lvl6pPr marL="2743200" lvl="5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99" name="Google Shape;99;p9"/>
          <p:cNvSpPr txBox="1">
            <a:spLocks noGrp="1"/>
          </p:cNvSpPr>
          <p:nvPr>
            <p:ph type="body" idx="2"/>
          </p:nvPr>
        </p:nvSpPr>
        <p:spPr>
          <a:xfrm>
            <a:off x="4807131" y="1200151"/>
            <a:ext cx="3879669" cy="3143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3528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541900"/>
              </a:buClr>
              <a:buSzPts val="1680"/>
              <a:buFont typeface="Noto Sans Symbols"/>
              <a:buChar char="▪"/>
              <a:defRPr sz="2400" b="1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lvl="1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5984"/>
              </a:buClr>
              <a:buSzPts val="2000"/>
              <a:buFont typeface="Arial"/>
              <a:buChar char="•"/>
              <a:defRPr sz="2000">
                <a:solidFill>
                  <a:srgbClr val="5F5F5F"/>
                </a:solidFill>
              </a:defRPr>
            </a:lvl2pPr>
            <a:lvl3pPr marL="1371600" lvl="2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5F5F5F"/>
              </a:buClr>
              <a:buSzPts val="1800"/>
              <a:buFont typeface="Arial"/>
              <a:buChar char="•"/>
              <a:defRPr sz="1800">
                <a:solidFill>
                  <a:srgbClr val="5F5F5F"/>
                </a:solidFill>
              </a:defRPr>
            </a:lvl3pPr>
            <a:lvl4pPr marL="1828800" lvl="3" indent="-30861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260"/>
              <a:buFont typeface="Courier New"/>
              <a:buChar char="o"/>
              <a:defRPr sz="1800">
                <a:solidFill>
                  <a:schemeClr val="lt2"/>
                </a:solidFill>
              </a:defRPr>
            </a:lvl4pPr>
            <a:lvl5pPr marL="2286000" lvl="4" indent="-30861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260"/>
              <a:buFont typeface="Arial"/>
              <a:buChar char="•"/>
              <a:defRPr sz="1800">
                <a:solidFill>
                  <a:schemeClr val="lt2"/>
                </a:solidFill>
              </a:defRPr>
            </a:lvl5pPr>
            <a:lvl6pPr marL="2743200" lvl="5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00" name="Google Shape;100;p9"/>
          <p:cNvSpPr/>
          <p:nvPr/>
        </p:nvSpPr>
        <p:spPr>
          <a:xfrm>
            <a:off x="6082666" y="5045515"/>
            <a:ext cx="603083" cy="91188"/>
          </a:xfrm>
          <a:prstGeom prst="rect">
            <a:avLst/>
          </a:prstGeom>
          <a:solidFill>
            <a:srgbClr val="B01519"/>
          </a:solidFill>
          <a:ln>
            <a:noFill/>
          </a:ln>
        </p:spPr>
        <p:txBody>
          <a:bodyPr spcFirstLastPara="1" wrap="square" lIns="60950" tIns="30475" rIns="60950" bIns="3047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67"/>
              <a:buFont typeface="Arial"/>
              <a:buNone/>
            </a:pPr>
            <a:endParaRPr sz="1667" b="0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01" name="Google Shape;101;p9"/>
          <p:cNvSpPr/>
          <p:nvPr/>
        </p:nvSpPr>
        <p:spPr>
          <a:xfrm>
            <a:off x="6677884" y="5045515"/>
            <a:ext cx="603083" cy="91188"/>
          </a:xfrm>
          <a:prstGeom prst="rect">
            <a:avLst/>
          </a:prstGeom>
          <a:solidFill>
            <a:srgbClr val="FBAB18"/>
          </a:solidFill>
          <a:ln>
            <a:noFill/>
          </a:ln>
        </p:spPr>
        <p:txBody>
          <a:bodyPr spcFirstLastPara="1" wrap="square" lIns="60950" tIns="30475" rIns="60950" bIns="3047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67"/>
              <a:buFont typeface="Arial"/>
              <a:buNone/>
            </a:pPr>
            <a:endParaRPr sz="1667" b="0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02" name="Google Shape;102;p9"/>
          <p:cNvSpPr/>
          <p:nvPr/>
        </p:nvSpPr>
        <p:spPr>
          <a:xfrm>
            <a:off x="7280966" y="5045515"/>
            <a:ext cx="603574" cy="91188"/>
          </a:xfrm>
          <a:prstGeom prst="rect">
            <a:avLst/>
          </a:prstGeom>
          <a:solidFill>
            <a:srgbClr val="292B6E"/>
          </a:solidFill>
          <a:ln>
            <a:noFill/>
          </a:ln>
        </p:spPr>
        <p:txBody>
          <a:bodyPr spcFirstLastPara="1" wrap="square" lIns="60950" tIns="30475" rIns="60950" bIns="3047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67"/>
              <a:buFont typeface="Arial"/>
              <a:buNone/>
            </a:pPr>
            <a:endParaRPr sz="1667" b="0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03" name="Google Shape;103;p9"/>
          <p:cNvSpPr/>
          <p:nvPr/>
        </p:nvSpPr>
        <p:spPr>
          <a:xfrm>
            <a:off x="7870697" y="5045515"/>
            <a:ext cx="1273303" cy="91188"/>
          </a:xfrm>
          <a:prstGeom prst="rect">
            <a:avLst/>
          </a:prstGeom>
          <a:solidFill>
            <a:srgbClr val="4656A6"/>
          </a:solidFill>
          <a:ln>
            <a:noFill/>
          </a:ln>
        </p:spPr>
        <p:txBody>
          <a:bodyPr spcFirstLastPara="1" wrap="square" lIns="60950" tIns="30475" rIns="60950" bIns="3047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67"/>
              <a:buFont typeface="Arial"/>
              <a:buNone/>
            </a:pPr>
            <a:endParaRPr sz="1667" b="0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04" name="Google Shape;104;p9"/>
          <p:cNvSpPr/>
          <p:nvPr/>
        </p:nvSpPr>
        <p:spPr>
          <a:xfrm>
            <a:off x="0" y="5045515"/>
            <a:ext cx="5679249" cy="91188"/>
          </a:xfrm>
          <a:prstGeom prst="rect">
            <a:avLst/>
          </a:prstGeom>
          <a:solidFill>
            <a:srgbClr val="17468F"/>
          </a:solidFill>
          <a:ln>
            <a:noFill/>
          </a:ln>
        </p:spPr>
        <p:txBody>
          <a:bodyPr spcFirstLastPara="1" wrap="square" lIns="60950" tIns="30475" rIns="60950" bIns="3047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67"/>
              <a:buFont typeface="Arial"/>
              <a:buNone/>
            </a:pPr>
            <a:endParaRPr sz="1667" b="0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05" name="Google Shape;105;p9"/>
          <p:cNvSpPr/>
          <p:nvPr/>
        </p:nvSpPr>
        <p:spPr>
          <a:xfrm>
            <a:off x="5481058" y="5045515"/>
            <a:ext cx="603083" cy="91188"/>
          </a:xfrm>
          <a:prstGeom prst="rect">
            <a:avLst/>
          </a:prstGeom>
          <a:solidFill>
            <a:srgbClr val="55BF8B"/>
          </a:solidFill>
          <a:ln>
            <a:noFill/>
          </a:ln>
        </p:spPr>
        <p:txBody>
          <a:bodyPr spcFirstLastPara="1" wrap="square" lIns="60950" tIns="30475" rIns="60950" bIns="3047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67"/>
              <a:buFont typeface="Arial"/>
              <a:buNone/>
            </a:pPr>
            <a:endParaRPr sz="1667" b="0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grpSp>
        <p:nvGrpSpPr>
          <p:cNvPr id="106" name="Google Shape;106;p9"/>
          <p:cNvGrpSpPr/>
          <p:nvPr/>
        </p:nvGrpSpPr>
        <p:grpSpPr>
          <a:xfrm>
            <a:off x="0" y="1"/>
            <a:ext cx="267157" cy="895570"/>
            <a:chOff x="2721769" y="2050256"/>
            <a:chExt cx="442912" cy="1469660"/>
          </a:xfrm>
        </p:grpSpPr>
        <p:sp>
          <p:nvSpPr>
            <p:cNvPr id="107" name="Google Shape;107;p9"/>
            <p:cNvSpPr/>
            <p:nvPr/>
          </p:nvSpPr>
          <p:spPr>
            <a:xfrm>
              <a:off x="2721769" y="2050256"/>
              <a:ext cx="442912" cy="1335882"/>
            </a:xfrm>
            <a:prstGeom prst="rect">
              <a:avLst/>
            </a:prstGeom>
            <a:solidFill>
              <a:srgbClr val="2D2C2C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108" name="Google Shape;108;p9"/>
            <p:cNvSpPr/>
            <p:nvPr/>
          </p:nvSpPr>
          <p:spPr>
            <a:xfrm>
              <a:off x="2721769" y="3386138"/>
              <a:ext cx="442912" cy="133778"/>
            </a:xfrm>
            <a:prstGeom prst="rect">
              <a:avLst/>
            </a:prstGeom>
            <a:solidFill>
              <a:srgbClr val="F0A82C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</p:grpSp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color_background">
  <p:cSld name="2_color_background">
    <p:bg>
      <p:bgPr>
        <a:solidFill>
          <a:srgbClr val="006A71"/>
        </a:solidFill>
        <a:effectLst/>
      </p:bgPr>
    </p:bg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0" name="Google Shape;110;p10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4327069" y="506186"/>
            <a:ext cx="4484352" cy="4346372"/>
          </a:xfrm>
          <a:prstGeom prst="rect">
            <a:avLst/>
          </a:prstGeom>
          <a:noFill/>
          <a:ln>
            <a:noFill/>
          </a:ln>
        </p:spPr>
      </p:pic>
      <p:sp>
        <p:nvSpPr>
          <p:cNvPr id="111" name="Google Shape;111;p10"/>
          <p:cNvSpPr txBox="1">
            <a:spLocks noGrp="1"/>
          </p:cNvSpPr>
          <p:nvPr>
            <p:ph type="title"/>
          </p:nvPr>
        </p:nvSpPr>
        <p:spPr>
          <a:xfrm>
            <a:off x="179613" y="2441363"/>
            <a:ext cx="8294913" cy="8715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600" b="1" i="0" u="none" strike="noStrike" cap="none">
                <a:solidFill>
                  <a:schemeClr val="lt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endParaRPr/>
          </a:p>
        </p:txBody>
      </p:sp>
      <p:sp>
        <p:nvSpPr>
          <p:cNvPr id="112" name="Google Shape;112;p10"/>
          <p:cNvSpPr txBox="1">
            <a:spLocks noGrp="1"/>
          </p:cNvSpPr>
          <p:nvPr>
            <p:ph type="body" idx="1"/>
          </p:nvPr>
        </p:nvSpPr>
        <p:spPr>
          <a:xfrm>
            <a:off x="179613" y="3516736"/>
            <a:ext cx="7772400" cy="4262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lnSpc>
                <a:spcPct val="11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2000"/>
              <a:buNone/>
              <a:defRPr sz="2000">
                <a:solidFill>
                  <a:schemeClr val="lt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lvl="1" indent="-228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8898E5"/>
              </a:buClr>
              <a:buSzPts val="1800"/>
              <a:buNone/>
              <a:defRPr sz="1800">
                <a:solidFill>
                  <a:srgbClr val="8898E5"/>
                </a:solidFill>
              </a:defRPr>
            </a:lvl2pPr>
            <a:lvl3pPr marL="1371600" lvl="2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8898E5"/>
              </a:buClr>
              <a:buSzPts val="1600"/>
              <a:buNone/>
              <a:defRPr sz="1600">
                <a:solidFill>
                  <a:srgbClr val="8898E5"/>
                </a:solidFill>
              </a:defRPr>
            </a:lvl3pPr>
            <a:lvl4pPr marL="1828800" lvl="3" indent="-2286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98E5"/>
              </a:buClr>
              <a:buSzPts val="1400"/>
              <a:buNone/>
              <a:defRPr sz="1400">
                <a:solidFill>
                  <a:srgbClr val="8898E5"/>
                </a:solidFill>
              </a:defRPr>
            </a:lvl4pPr>
            <a:lvl5pPr marL="2286000" lvl="4" indent="-2286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98E5"/>
              </a:buClr>
              <a:buSzPts val="1400"/>
              <a:buNone/>
              <a:defRPr sz="1400">
                <a:solidFill>
                  <a:srgbClr val="8898E5"/>
                </a:solidFill>
              </a:defRPr>
            </a:lvl5pPr>
            <a:lvl6pPr marL="2743200" lvl="5" indent="-2286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98E5"/>
              </a:buClr>
              <a:buSzPts val="1400"/>
              <a:buNone/>
              <a:defRPr sz="1400">
                <a:solidFill>
                  <a:srgbClr val="8898E5"/>
                </a:solidFill>
              </a:defRPr>
            </a:lvl6pPr>
            <a:lvl7pPr marL="3200400" lvl="6" indent="-2286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98E5"/>
              </a:buClr>
              <a:buSzPts val="1400"/>
              <a:buNone/>
              <a:defRPr sz="1400">
                <a:solidFill>
                  <a:srgbClr val="8898E5"/>
                </a:solidFill>
              </a:defRPr>
            </a:lvl7pPr>
            <a:lvl8pPr marL="3657600" lvl="7" indent="-2286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98E5"/>
              </a:buClr>
              <a:buSzPts val="1400"/>
              <a:buNone/>
              <a:defRPr sz="1400">
                <a:solidFill>
                  <a:srgbClr val="8898E5"/>
                </a:solidFill>
              </a:defRPr>
            </a:lvl8pPr>
            <a:lvl9pPr marL="4114800" lvl="8" indent="-2286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98E5"/>
              </a:buClr>
              <a:buSzPts val="1400"/>
              <a:buNone/>
              <a:defRPr sz="1400">
                <a:solidFill>
                  <a:srgbClr val="8898E5"/>
                </a:solidFill>
              </a:defRPr>
            </a:lvl9pPr>
          </a:lstStyle>
          <a:p>
            <a:endParaRPr/>
          </a:p>
        </p:txBody>
      </p:sp>
      <p:sp>
        <p:nvSpPr>
          <p:cNvPr id="113" name="Google Shape;113;p10"/>
          <p:cNvSpPr/>
          <p:nvPr/>
        </p:nvSpPr>
        <p:spPr>
          <a:xfrm>
            <a:off x="1886913" y="4019550"/>
            <a:ext cx="2036355" cy="720713"/>
          </a:xfrm>
          <a:prstGeom prst="roundRect">
            <a:avLst>
              <a:gd name="adj" fmla="val 20191"/>
            </a:avLst>
          </a:prstGeom>
          <a:blipFill rotWithShape="1">
            <a:blip r:embed="rId3">
              <a:alphaModFix/>
            </a:blip>
            <a:stretch>
              <a:fillRect/>
            </a:stretch>
          </a:blip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114" name="Google Shape;114;p10" descr="A picture containing food&#10;&#10;Description automatically generated"/>
          <p:cNvPicPr preferRelativeResize="0"/>
          <p:nvPr/>
        </p:nvPicPr>
        <p:blipFill rotWithShape="1">
          <a:blip r:embed="rId4">
            <a:alphaModFix/>
          </a:blip>
          <a:srcRect r="3390" b="19294"/>
          <a:stretch/>
        </p:blipFill>
        <p:spPr>
          <a:xfrm>
            <a:off x="440924" y="4030406"/>
            <a:ext cx="996875" cy="602071"/>
          </a:xfrm>
          <a:prstGeom prst="rect">
            <a:avLst/>
          </a:prstGeom>
          <a:noFill/>
          <a:ln>
            <a:noFill/>
          </a:ln>
        </p:spPr>
      </p:pic>
      <p:pic>
        <p:nvPicPr>
          <p:cNvPr id="115" name="Google Shape;115;p10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440924" y="4646083"/>
            <a:ext cx="1032012" cy="14370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2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 txBox="1">
            <a:spLocks noGrp="1"/>
          </p:cNvSpPr>
          <p:nvPr>
            <p:ph type="body" idx="1"/>
          </p:nvPr>
        </p:nvSpPr>
        <p:spPr>
          <a:xfrm>
            <a:off x="628650" y="1370013"/>
            <a:ext cx="7886700" cy="32623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4318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2D2D2D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rgbClr val="2D2D2D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064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2D2D2D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rgbClr val="2D2D2D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10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2D2D2D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2D2D2D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2D2D2D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rgbClr val="2D2D2D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2D2D2D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rgbClr val="2D2D2D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</p:sldLayoutIdLst>
  <p:transition>
    <p:fade/>
  </p:transition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hyperlink" Target="https://training.fema.gov/is/courseoverview.aspx?code=IS-700.b" TargetMode="External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phil.cdc.gov/" TargetMode="External"/><Relationship Id="rId5" Type="http://schemas.openxmlformats.org/officeDocument/2006/relationships/hyperlink" Target="https://www.who.int/publications/i/item/framework-for-a-public-health-emergency-operations-centre" TargetMode="External"/><Relationship Id="rId4" Type="http://schemas.openxmlformats.org/officeDocument/2006/relationships/hyperlink" Target="https://apps.who.int/iris/bitstream/handle/10665/277191/9789241515122-eng.pdf?sequence=1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140wg.ang.af.mil/News/Photos/igphoto/2002285430/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12"/>
          <p:cNvSpPr txBox="1">
            <a:spLocks noGrp="1"/>
          </p:cNvSpPr>
          <p:nvPr>
            <p:ph type="title"/>
          </p:nvPr>
        </p:nvSpPr>
        <p:spPr>
          <a:xfrm>
            <a:off x="522515" y="9097"/>
            <a:ext cx="8621486" cy="8668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107142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s-ES" sz="2800" b="1" i="0" u="none" strike="noStrike" dirty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Funcionamiento de un Centro de Operaciones en Emergencia: consideraciones de la COVID-19</a:t>
            </a:r>
            <a:endParaRPr dirty="0"/>
          </a:p>
        </p:txBody>
      </p:sp>
    </p:spTree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Google Shape;223;p21"/>
          <p:cNvSpPr txBox="1">
            <a:spLocks noGrp="1"/>
          </p:cNvSpPr>
          <p:nvPr>
            <p:ph type="title"/>
          </p:nvPr>
        </p:nvSpPr>
        <p:spPr>
          <a:xfrm>
            <a:off x="457200" y="205979"/>
            <a:ext cx="8229600" cy="6895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lnSpc>
                <a:spcPct val="107142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s-ES" sz="2800" b="1" i="0" u="none" strike="noStrike">
                <a:latin typeface="Calibri"/>
                <a:ea typeface="Calibri"/>
                <a:cs typeface="Calibri"/>
                <a:sym typeface="Calibri"/>
              </a:rPr>
              <a:t>Modo de vigilancia y equipo de vigilancia</a:t>
            </a:r>
            <a:endParaRPr/>
          </a:p>
        </p:txBody>
      </p:sp>
      <p:sp>
        <p:nvSpPr>
          <p:cNvPr id="224" name="Google Shape;224;p21"/>
          <p:cNvSpPr txBox="1">
            <a:spLocks noGrp="1"/>
          </p:cNvSpPr>
          <p:nvPr>
            <p:ph type="body" idx="1"/>
          </p:nvPr>
        </p:nvSpPr>
        <p:spPr>
          <a:xfrm>
            <a:off x="775504" y="1158875"/>
            <a:ext cx="7639291" cy="33416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30188" lvl="0" indent="-23018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6A71"/>
              </a:buClr>
              <a:buSzPts val="2000"/>
              <a:buChar char="▪"/>
            </a:pPr>
            <a:r>
              <a:rPr lang="es-ES" sz="2000" b="0" i="0" u="none" strike="noStrike">
                <a:latin typeface="Calibri"/>
                <a:ea typeface="Calibri"/>
                <a:cs typeface="Calibri"/>
                <a:sym typeface="Calibri"/>
              </a:rPr>
              <a:t>Durante el modo de vigilancia, el equipo de vigilancia se encarga de hacer seguimiento a las posibles emergencias de salud pública e informar a las autoridades competentes de cualquier amenaza significativa a la seguridad de la población. </a:t>
            </a:r>
            <a:endParaRPr/>
          </a:p>
          <a:p>
            <a:pPr marL="230188" lvl="0" indent="-230188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6A71"/>
              </a:buClr>
              <a:buSzPts val="2000"/>
              <a:buChar char="▪"/>
            </a:pPr>
            <a:r>
              <a:rPr lang="es-ES" sz="2000" b="0" i="0" u="none" strike="noStrike">
                <a:latin typeface="Calibri"/>
                <a:ea typeface="Calibri"/>
                <a:cs typeface="Calibri"/>
                <a:sym typeface="Calibri"/>
              </a:rPr>
              <a:t>El equipo de vigilancia está integrado por los miembros del personal del COE que ejecutan las actividades asociadas con el modo de vigilancia. </a:t>
            </a:r>
            <a:endParaRPr/>
          </a:p>
        </p:txBody>
      </p:sp>
      <p:pic>
        <p:nvPicPr>
          <p:cNvPr id="225" name="Google Shape;225;p21" descr="A person standing in a room&#10;&#10;Description automatically generated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570575" y="3134275"/>
            <a:ext cx="2487574" cy="16536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Google Shape;231;p22"/>
          <p:cNvSpPr txBox="1">
            <a:spLocks noGrp="1"/>
          </p:cNvSpPr>
          <p:nvPr>
            <p:ph type="title"/>
          </p:nvPr>
        </p:nvSpPr>
        <p:spPr>
          <a:xfrm>
            <a:off x="457200" y="205979"/>
            <a:ext cx="8229600" cy="6895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lnSpc>
                <a:spcPct val="107142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s-ES" sz="2800" b="1" i="0" u="none" strike="noStrike">
                <a:latin typeface="Calibri"/>
                <a:ea typeface="Calibri"/>
                <a:cs typeface="Calibri"/>
                <a:sym typeface="Calibri"/>
              </a:rPr>
              <a:t>Modo de vigilancia y equipo de vigilancia</a:t>
            </a:r>
            <a:endParaRPr/>
          </a:p>
        </p:txBody>
      </p:sp>
      <p:sp>
        <p:nvSpPr>
          <p:cNvPr id="232" name="Google Shape;232;p22"/>
          <p:cNvSpPr txBox="1">
            <a:spLocks noGrp="1"/>
          </p:cNvSpPr>
          <p:nvPr>
            <p:ph type="body" idx="1"/>
          </p:nvPr>
        </p:nvSpPr>
        <p:spPr>
          <a:xfrm>
            <a:off x="821803" y="1158875"/>
            <a:ext cx="7639291" cy="33416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30188" lvl="0" indent="-23018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6A71"/>
              </a:buClr>
              <a:buSzPts val="2000"/>
              <a:buChar char="▪"/>
            </a:pPr>
            <a:r>
              <a:rPr lang="es-ES" sz="2000" b="0" i="0" u="none" strike="noStrike" dirty="0">
                <a:latin typeface="Calibri"/>
                <a:ea typeface="Calibri"/>
                <a:cs typeface="Calibri"/>
                <a:sym typeface="Calibri"/>
              </a:rPr>
              <a:t>En el equipo de vigilancia hay dos posiciones principales: </a:t>
            </a:r>
            <a:endParaRPr dirty="0"/>
          </a:p>
          <a:p>
            <a:pPr marL="742950" lvl="1" indent="-28575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6A71"/>
              </a:buClr>
              <a:buSzPts val="2000"/>
              <a:buChar char="–"/>
            </a:pPr>
            <a:r>
              <a:rPr lang="es-ES" sz="2000" b="0" i="0" u="none" strike="noStrike" dirty="0">
                <a:latin typeface="Calibri"/>
                <a:ea typeface="Calibri"/>
                <a:cs typeface="Calibri"/>
                <a:sym typeface="Calibri"/>
              </a:rPr>
              <a:t>Funcionario de servicio:</a:t>
            </a:r>
            <a:endParaRPr dirty="0"/>
          </a:p>
          <a:p>
            <a:pPr marL="1143000" lvl="2" indent="-228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6A71"/>
              </a:buClr>
              <a:buSzPts val="2000"/>
              <a:buChar char="•"/>
            </a:pPr>
            <a:r>
              <a:rPr lang="es-ES" sz="2000" b="0" i="0" u="none" strike="noStrike" dirty="0">
                <a:latin typeface="Calibri"/>
                <a:ea typeface="Calibri"/>
                <a:cs typeface="Calibri"/>
                <a:sym typeface="Calibri"/>
              </a:rPr>
              <a:t>Actúa como líder del equipo de vigilancia.</a:t>
            </a:r>
            <a:endParaRPr dirty="0"/>
          </a:p>
          <a:p>
            <a:pPr marL="742950" lvl="1" indent="-28575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6A71"/>
              </a:buClr>
              <a:buSzPts val="2000"/>
              <a:buChar char="–"/>
            </a:pPr>
            <a:r>
              <a:rPr lang="es-ES" sz="2000" b="0" i="0" u="none" strike="noStrike" dirty="0">
                <a:latin typeface="Calibri"/>
                <a:ea typeface="Calibri"/>
                <a:cs typeface="Calibri"/>
                <a:sym typeface="Calibri"/>
              </a:rPr>
              <a:t>Especialistas en comunicaciones de emergencia o funcionarios de vigilancia: </a:t>
            </a:r>
            <a:endParaRPr dirty="0"/>
          </a:p>
          <a:p>
            <a:pPr marL="1143000" lvl="2" indent="-228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6A71"/>
              </a:buClr>
              <a:buSzPts val="2000"/>
              <a:buChar char="•"/>
            </a:pPr>
            <a:r>
              <a:rPr lang="es-ES" sz="2000" b="0" i="0" u="none" strike="noStrike" dirty="0">
                <a:latin typeface="Calibri"/>
                <a:ea typeface="Calibri"/>
                <a:cs typeface="Calibri"/>
                <a:sym typeface="Calibri"/>
              </a:rPr>
              <a:t>Son los principales operadores comunicacionales del COE, ya sea vía telefónica o vía electrónica.  </a:t>
            </a:r>
            <a:endParaRPr dirty="0"/>
          </a:p>
        </p:txBody>
      </p:sp>
    </p:spTree>
  </p:cSld>
  <p:clrMapOvr>
    <a:masterClrMapping/>
  </p:clrMapOvr>
  <p:transition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Google Shape;238;p23"/>
          <p:cNvSpPr txBox="1">
            <a:spLocks noGrp="1"/>
          </p:cNvSpPr>
          <p:nvPr>
            <p:ph type="title"/>
          </p:nvPr>
        </p:nvSpPr>
        <p:spPr>
          <a:xfrm>
            <a:off x="457200" y="181486"/>
            <a:ext cx="8229600" cy="6895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lnSpc>
                <a:spcPct val="107142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s-ES" sz="2800" b="1" i="0" u="none" strike="noStrike">
                <a:latin typeface="Calibri"/>
                <a:ea typeface="Calibri"/>
                <a:cs typeface="Calibri"/>
                <a:sym typeface="Calibri"/>
              </a:rPr>
              <a:t>Actividades en el modo de vigilancia</a:t>
            </a:r>
            <a:endParaRPr/>
          </a:p>
        </p:txBody>
      </p:sp>
      <p:sp>
        <p:nvSpPr>
          <p:cNvPr id="239" name="Google Shape;239;p23"/>
          <p:cNvSpPr txBox="1"/>
          <p:nvPr/>
        </p:nvSpPr>
        <p:spPr>
          <a:xfrm>
            <a:off x="752352" y="871071"/>
            <a:ext cx="7639200" cy="2962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30188" marR="0" lvl="0" indent="-23018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6A71"/>
              </a:buClr>
              <a:buSzPts val="2000"/>
              <a:buFont typeface="Noto Sans Symbols"/>
              <a:buChar char="▪"/>
            </a:pPr>
            <a:r>
              <a:rPr lang="es-ES" sz="2000" b="0" i="0" u="none" strike="noStrike" cap="none">
                <a:solidFill>
                  <a:srgbClr val="2D2D2D"/>
                </a:solidFill>
                <a:latin typeface="Calibri"/>
                <a:ea typeface="Calibri"/>
                <a:cs typeface="Calibri"/>
                <a:sym typeface="Calibri"/>
              </a:rPr>
              <a:t>Las principales actividades que se llevarán a cabo durante el modo de vigilancia son: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742950" marR="0" lvl="1" indent="-28575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6A71"/>
              </a:buClr>
              <a:buSzPts val="2000"/>
              <a:buFont typeface="Arial"/>
              <a:buChar char="–"/>
            </a:pPr>
            <a:r>
              <a:rPr lang="es-ES" sz="2000" b="0" i="0" u="none" strike="noStrike" cap="none">
                <a:solidFill>
                  <a:srgbClr val="2D2D2D"/>
                </a:solidFill>
                <a:latin typeface="Calibri"/>
                <a:ea typeface="Calibri"/>
                <a:cs typeface="Calibri"/>
                <a:sym typeface="Calibri"/>
              </a:rPr>
              <a:t>La vigilancia de cualquier amenaza a la salud pública nacional o mundial. 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742950" marR="0" lvl="1" indent="-28575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6A71"/>
              </a:buClr>
              <a:buSzPts val="2000"/>
              <a:buFont typeface="Arial"/>
              <a:buChar char="–"/>
            </a:pPr>
            <a:r>
              <a:rPr lang="es-ES" sz="2000" b="0" i="0" u="none" strike="noStrike" cap="none">
                <a:solidFill>
                  <a:srgbClr val="2D2D2D"/>
                </a:solidFill>
                <a:latin typeface="Calibri"/>
                <a:ea typeface="Calibri"/>
                <a:cs typeface="Calibri"/>
                <a:sym typeface="Calibri"/>
              </a:rPr>
              <a:t>El mantenimiento de un registro diario de los eventos más importantes.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742950" marR="0" lvl="1" indent="-28575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6A71"/>
              </a:buClr>
              <a:buSzPts val="2000"/>
              <a:buFont typeface="Arial"/>
              <a:buChar char="–"/>
            </a:pPr>
            <a:r>
              <a:rPr lang="es-ES" sz="2000" b="0" i="0" u="none" strike="noStrike" cap="none">
                <a:solidFill>
                  <a:srgbClr val="2D2D2D"/>
                </a:solidFill>
                <a:latin typeface="Calibri"/>
                <a:ea typeface="Calibri"/>
                <a:cs typeface="Calibri"/>
                <a:sym typeface="Calibri"/>
              </a:rPr>
              <a:t>El seguimiento de los informes y correos electrónico del CEO, reenviando la información pertinente a las autoridades correspondientes.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742950" marR="0" lvl="1" indent="-28575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6A71"/>
              </a:buClr>
              <a:buSzPts val="2000"/>
              <a:buFont typeface="Arial"/>
              <a:buChar char="–"/>
            </a:pPr>
            <a:r>
              <a:rPr lang="es-ES" sz="2000" b="0" i="0" u="none" strike="noStrike" cap="none">
                <a:solidFill>
                  <a:srgbClr val="2D2D2D"/>
                </a:solidFill>
                <a:latin typeface="Calibri"/>
                <a:ea typeface="Calibri"/>
                <a:cs typeface="Calibri"/>
                <a:sym typeface="Calibri"/>
              </a:rPr>
              <a:t>Proporcionar apoyo y responder a las solicitudes de información de conformidad con los protocolos establecidos y los procedimientos operativos estándar.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30188" marR="0" lvl="0" indent="-103188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6A71"/>
              </a:buClr>
              <a:buSzPts val="2000"/>
              <a:buFont typeface="Noto Sans Symbols"/>
              <a:buNone/>
            </a:pPr>
            <a:endParaRPr sz="2000" b="0" i="0" u="none" strike="noStrike" cap="none">
              <a:solidFill>
                <a:srgbClr val="2D2D2D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ransition>
    <p:fad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Google Shape;245;p24"/>
          <p:cNvSpPr txBox="1">
            <a:spLocks noGrp="1"/>
          </p:cNvSpPr>
          <p:nvPr>
            <p:ph type="title"/>
          </p:nvPr>
        </p:nvSpPr>
        <p:spPr>
          <a:xfrm>
            <a:off x="457200" y="205979"/>
            <a:ext cx="8229600" cy="6895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lnSpc>
                <a:spcPct val="107142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s-ES" sz="2800" b="1" i="0" u="none" strike="noStrike">
                <a:latin typeface="Calibri"/>
                <a:ea typeface="Calibri"/>
                <a:cs typeface="Calibri"/>
                <a:sym typeface="Calibri"/>
              </a:rPr>
              <a:t>Modo de alerta</a:t>
            </a:r>
            <a:endParaRPr/>
          </a:p>
        </p:txBody>
      </p:sp>
      <p:sp>
        <p:nvSpPr>
          <p:cNvPr id="246" name="Google Shape;246;p24"/>
          <p:cNvSpPr txBox="1">
            <a:spLocks noGrp="1"/>
          </p:cNvSpPr>
          <p:nvPr>
            <p:ph type="body" idx="1"/>
          </p:nvPr>
        </p:nvSpPr>
        <p:spPr>
          <a:xfrm>
            <a:off x="766042" y="1158875"/>
            <a:ext cx="7611915" cy="33416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30188" lvl="0" indent="-23018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6A71"/>
              </a:buClr>
              <a:buSzPts val="1800"/>
              <a:buChar char="▪"/>
            </a:pPr>
            <a:r>
              <a:rPr lang="es-ES" sz="1800" b="0" i="0" u="none" strike="noStrike">
                <a:latin typeface="Calibri"/>
                <a:ea typeface="Calibri"/>
                <a:cs typeface="Calibri"/>
                <a:sym typeface="Calibri"/>
              </a:rPr>
              <a:t>El modo de alerta mantiene una postura similar a la del modo de vigilancia, pero con un mayor nivel de conocimiento y atención a un evento emergente específico.</a:t>
            </a:r>
            <a:endParaRPr/>
          </a:p>
          <a:p>
            <a:pPr marL="230188" lvl="0" indent="-230188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6A71"/>
              </a:buClr>
              <a:buSzPts val="1800"/>
              <a:buChar char="▪"/>
            </a:pPr>
            <a:r>
              <a:rPr lang="es-ES" sz="1800" b="0" i="0" u="none" strike="noStrike">
                <a:latin typeface="Calibri"/>
                <a:ea typeface="Calibri"/>
                <a:cs typeface="Calibri"/>
                <a:sym typeface="Calibri"/>
              </a:rPr>
              <a:t>Corresponde a la fase de activación </a:t>
            </a:r>
            <a:r>
              <a:rPr lang="es-ES" sz="1800"/>
              <a:t>temprana </a:t>
            </a:r>
            <a:r>
              <a:rPr lang="es-ES" sz="1800" b="0" i="0" u="none" strike="noStrike">
                <a:latin typeface="Calibri"/>
                <a:ea typeface="Calibri"/>
                <a:cs typeface="Calibri"/>
                <a:sym typeface="Calibri"/>
              </a:rPr>
              <a:t>"</a:t>
            </a:r>
            <a:r>
              <a:rPr lang="es-ES" sz="1800" b="0" i="1" u="none" strike="noStrike">
                <a:latin typeface="Calibri"/>
                <a:ea typeface="Calibri"/>
                <a:cs typeface="Calibri"/>
                <a:sym typeface="Calibri"/>
              </a:rPr>
              <a:t>stand up</a:t>
            </a:r>
            <a:r>
              <a:rPr lang="es-ES" sz="1800" b="0" i="0" u="none" strike="noStrike">
                <a:latin typeface="Calibri"/>
                <a:ea typeface="Calibri"/>
                <a:cs typeface="Calibri"/>
                <a:sym typeface="Calibri"/>
              </a:rPr>
              <a:t>" o "</a:t>
            </a:r>
            <a:r>
              <a:rPr lang="es-ES" sz="1800" b="0" i="1" u="none" strike="noStrike">
                <a:latin typeface="Calibri"/>
                <a:ea typeface="Calibri"/>
                <a:cs typeface="Calibri"/>
                <a:sym typeface="Calibri"/>
              </a:rPr>
              <a:t>standby</a:t>
            </a:r>
            <a:r>
              <a:rPr lang="es-ES" sz="1800" b="0" i="0" u="none" strike="noStrike">
                <a:latin typeface="Calibri"/>
                <a:ea typeface="Calibri"/>
                <a:cs typeface="Calibri"/>
                <a:sym typeface="Calibri"/>
              </a:rPr>
              <a:t>". </a:t>
            </a:r>
            <a:endParaRPr/>
          </a:p>
          <a:p>
            <a:pPr marL="230188" lvl="0" indent="-115888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6A71"/>
              </a:buClr>
              <a:buSzPts val="1800"/>
              <a:buNone/>
            </a:pPr>
            <a:endParaRPr sz="1800"/>
          </a:p>
          <a:p>
            <a:pPr marL="230188" lvl="0" indent="-115888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6A71"/>
              </a:buClr>
              <a:buSzPts val="1800"/>
              <a:buNone/>
            </a:pPr>
            <a:endParaRPr sz="1800"/>
          </a:p>
          <a:p>
            <a:pPr marL="230188" lvl="0" indent="-115888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6A71"/>
              </a:buClr>
              <a:buSzPts val="1800"/>
              <a:buNone/>
            </a:pPr>
            <a:endParaRPr sz="1800"/>
          </a:p>
          <a:p>
            <a:pPr marL="230188" lvl="0" indent="-115888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6A71"/>
              </a:buClr>
              <a:buSzPts val="1800"/>
              <a:buNone/>
            </a:pPr>
            <a:endParaRPr sz="1800"/>
          </a:p>
          <a:p>
            <a:pPr marL="230188" lvl="0" indent="-115888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6A71"/>
              </a:buClr>
              <a:buSzPts val="1800"/>
              <a:buNone/>
            </a:pPr>
            <a:endParaRPr sz="1800"/>
          </a:p>
          <a:p>
            <a:pPr marL="230188" lvl="0" indent="-230188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6A71"/>
              </a:buClr>
              <a:buSzPts val="1800"/>
              <a:buChar char="▪"/>
            </a:pPr>
            <a:r>
              <a:rPr lang="es-ES" sz="1800" b="0" i="0" u="none" strike="noStrike">
                <a:latin typeface="Calibri"/>
                <a:ea typeface="Calibri"/>
                <a:cs typeface="Calibri"/>
                <a:sym typeface="Calibri"/>
              </a:rPr>
              <a:t>Las jurisdicciones sin casos confirmados de la COVID-19 podrían considerar mantener la preparación en modo de alerta, dada la escala global de transmisión.</a:t>
            </a:r>
            <a:endParaRPr/>
          </a:p>
          <a:p>
            <a:pPr marL="742950" lvl="1" indent="-15875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6A71"/>
              </a:buClr>
              <a:buSzPts val="2000"/>
              <a:buNone/>
            </a:pPr>
            <a:endParaRPr/>
          </a:p>
        </p:txBody>
      </p:sp>
      <p:sp>
        <p:nvSpPr>
          <p:cNvPr id="247" name="Google Shape;247;p24"/>
          <p:cNvSpPr/>
          <p:nvPr/>
        </p:nvSpPr>
        <p:spPr>
          <a:xfrm>
            <a:off x="3139277" y="2595057"/>
            <a:ext cx="3221100" cy="1325100"/>
          </a:xfrm>
          <a:prstGeom prst="homePlate">
            <a:avLst>
              <a:gd name="adj" fmla="val 50000"/>
            </a:avLst>
          </a:prstGeom>
          <a:solidFill>
            <a:srgbClr val="F0A82C"/>
          </a:solidFill>
          <a:ln w="25400" cap="flat" cmpd="sng">
            <a:solidFill>
              <a:srgbClr val="F0A82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s-ES" sz="1800" b="1" i="0" u="none" strike="noStrike" cap="non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Modo de alerta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>
    <p:fad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" name="Google Shape;253;p25"/>
          <p:cNvSpPr txBox="1">
            <a:spLocks noGrp="1"/>
          </p:cNvSpPr>
          <p:nvPr>
            <p:ph type="title"/>
          </p:nvPr>
        </p:nvSpPr>
        <p:spPr>
          <a:xfrm>
            <a:off x="457200" y="205979"/>
            <a:ext cx="8229600" cy="6895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lnSpc>
                <a:spcPct val="107142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s-ES" sz="2800" b="1" i="0" u="none" strike="noStrike">
                <a:latin typeface="Calibri"/>
                <a:ea typeface="Calibri"/>
                <a:cs typeface="Calibri"/>
                <a:sym typeface="Calibri"/>
              </a:rPr>
              <a:t>Modo de alerta</a:t>
            </a:r>
            <a:endParaRPr/>
          </a:p>
        </p:txBody>
      </p:sp>
      <p:sp>
        <p:nvSpPr>
          <p:cNvPr id="254" name="Google Shape;254;p25"/>
          <p:cNvSpPr txBox="1">
            <a:spLocks noGrp="1"/>
          </p:cNvSpPr>
          <p:nvPr>
            <p:ph type="body" idx="1"/>
          </p:nvPr>
        </p:nvSpPr>
        <p:spPr>
          <a:xfrm>
            <a:off x="746566" y="1163042"/>
            <a:ext cx="7940233" cy="33416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30188" lvl="0" indent="-21748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6A71"/>
              </a:buClr>
              <a:buSzPts val="1800"/>
              <a:buChar char="▪"/>
            </a:pPr>
            <a:r>
              <a:rPr lang="es-ES" sz="1800" b="0" i="0" u="none" strike="noStrike">
                <a:latin typeface="Calibri"/>
                <a:ea typeface="Calibri"/>
                <a:cs typeface="Calibri"/>
                <a:sym typeface="Calibri"/>
              </a:rPr>
              <a:t>El modo de alerta da lugar a: </a:t>
            </a:r>
            <a:endParaRPr sz="1800"/>
          </a:p>
          <a:p>
            <a:pPr marL="742950" lvl="1" indent="-27305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800"/>
              <a:buChar char="–"/>
            </a:pPr>
            <a:r>
              <a:rPr lang="es-ES" sz="1800" b="0" i="0" u="none" strike="noStrike">
                <a:latin typeface="Calibri"/>
                <a:ea typeface="Calibri"/>
                <a:cs typeface="Calibri"/>
                <a:sym typeface="Calibri"/>
              </a:rPr>
              <a:t>La planificación de eventos específicos y la movilización inicial de recursos. </a:t>
            </a:r>
            <a:endParaRPr sz="1800"/>
          </a:p>
          <a:p>
            <a:pPr marL="1143000" lvl="2" indent="-2159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800"/>
              <a:buChar char="•"/>
            </a:pPr>
            <a:r>
              <a:rPr lang="es-ES" sz="1800" b="0" i="0" u="none" strike="noStrike">
                <a:latin typeface="Calibri"/>
                <a:ea typeface="Calibri"/>
                <a:cs typeface="Calibri"/>
                <a:sym typeface="Calibri"/>
              </a:rPr>
              <a:t>Es decir, el despliegue de EPP en los sitios prioritarios; la capacitación de los trabajadores</a:t>
            </a:r>
            <a:endParaRPr sz="1800"/>
          </a:p>
          <a:p>
            <a:pPr marL="742950" lvl="1" indent="-27305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800"/>
              <a:buChar char="–"/>
            </a:pPr>
            <a:r>
              <a:rPr lang="es-ES" sz="1800" b="0" i="0" u="none" strike="noStrike">
                <a:latin typeface="Calibri"/>
                <a:ea typeface="Calibri"/>
                <a:cs typeface="Calibri"/>
                <a:sym typeface="Calibri"/>
              </a:rPr>
              <a:t>El inicio de los procedimientos preparatorios para la activación del Sistema de Gestión de Incidentes (SGI)</a:t>
            </a:r>
            <a:endParaRPr sz="1800"/>
          </a:p>
          <a:p>
            <a:pPr marL="742950" lvl="1" indent="-27305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800"/>
              <a:buChar char="–"/>
            </a:pPr>
            <a:r>
              <a:rPr lang="es-ES" sz="1800" b="0" i="0" u="none" strike="noStrike">
                <a:latin typeface="Calibri"/>
                <a:ea typeface="Calibri"/>
                <a:cs typeface="Calibri"/>
                <a:sym typeface="Calibri"/>
              </a:rPr>
              <a:t>Un mayor contacto con los organismos externos y el despliegue del personal para apoyar las operaciones diarias.</a:t>
            </a:r>
            <a:endParaRPr sz="1800"/>
          </a:p>
          <a:p>
            <a:pPr marL="1143000" lvl="2" indent="-2159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800"/>
              <a:buChar char="•"/>
            </a:pPr>
            <a:r>
              <a:rPr lang="es-ES" sz="1800" b="0" i="0" u="none" strike="noStrike">
                <a:latin typeface="Calibri"/>
                <a:ea typeface="Calibri"/>
                <a:cs typeface="Calibri"/>
                <a:sym typeface="Calibri"/>
              </a:rPr>
              <a:t>El entrenamiento de actualización </a:t>
            </a:r>
            <a:r>
              <a:rPr lang="es-ES" sz="1800"/>
              <a:t>"j</a:t>
            </a:r>
            <a:r>
              <a:rPr lang="es-ES" sz="1800" b="0" i="0" u="none" strike="noStrike">
                <a:latin typeface="Calibri"/>
                <a:ea typeface="Calibri"/>
                <a:cs typeface="Calibri"/>
                <a:sym typeface="Calibri"/>
              </a:rPr>
              <a:t>usto a tiempo"</a:t>
            </a:r>
            <a:endParaRPr sz="1800"/>
          </a:p>
          <a:p>
            <a:pPr marL="1143000" lvl="2" indent="-2159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800"/>
              <a:buChar char="•"/>
            </a:pPr>
            <a:r>
              <a:rPr lang="es-ES" sz="1800" b="0" i="0" u="none" strike="noStrike">
                <a:latin typeface="Calibri"/>
                <a:ea typeface="Calibri"/>
                <a:cs typeface="Calibri"/>
                <a:sym typeface="Calibri"/>
              </a:rPr>
              <a:t>El entrenamiento específico para la COVID-19</a:t>
            </a:r>
            <a:endParaRPr sz="1800"/>
          </a:p>
        </p:txBody>
      </p:sp>
      <p:pic>
        <p:nvPicPr>
          <p:cNvPr id="255" name="Google Shape;255;p25" descr="A group of people sitting at a table&#10;&#10;Description automatically generated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850650" y="3518700"/>
            <a:ext cx="1858675" cy="12997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fad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" name="Google Shape;261;p26"/>
          <p:cNvSpPr txBox="1">
            <a:spLocks noGrp="1"/>
          </p:cNvSpPr>
          <p:nvPr>
            <p:ph type="title"/>
          </p:nvPr>
        </p:nvSpPr>
        <p:spPr>
          <a:xfrm>
            <a:off x="457200" y="205979"/>
            <a:ext cx="8229600" cy="6895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lnSpc>
                <a:spcPct val="107142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s-ES" sz="2800" b="1" i="0" u="none" strike="noStrike">
                <a:latin typeface="Calibri"/>
                <a:ea typeface="Calibri"/>
                <a:cs typeface="Calibri"/>
                <a:sym typeface="Calibri"/>
              </a:rPr>
              <a:t>Modo de respuesta</a:t>
            </a:r>
            <a:endParaRPr/>
          </a:p>
        </p:txBody>
      </p:sp>
      <p:sp>
        <p:nvSpPr>
          <p:cNvPr id="262" name="Google Shape;262;p26"/>
          <p:cNvSpPr txBox="1">
            <a:spLocks noGrp="1"/>
          </p:cNvSpPr>
          <p:nvPr>
            <p:ph type="body" idx="1"/>
          </p:nvPr>
        </p:nvSpPr>
        <p:spPr>
          <a:xfrm>
            <a:off x="766042" y="1158875"/>
            <a:ext cx="7637178" cy="33416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30188" lvl="0" indent="-23018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6A71"/>
              </a:buClr>
              <a:buSzPts val="2000"/>
              <a:buChar char="▪"/>
            </a:pPr>
            <a:r>
              <a:rPr lang="es-ES" sz="2000" b="0" i="0" u="none" strike="noStrike">
                <a:latin typeface="Calibri"/>
                <a:ea typeface="Calibri"/>
                <a:cs typeface="Calibri"/>
                <a:sym typeface="Calibri"/>
              </a:rPr>
              <a:t>El modo de respuesta se refiere a las actividades necesarias para hacer frente al incidente o la emergencia.</a:t>
            </a:r>
            <a:endParaRPr/>
          </a:p>
          <a:p>
            <a:pPr marL="230188" lvl="0" indent="-230188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6A71"/>
              </a:buClr>
              <a:buSzPts val="2000"/>
              <a:buChar char="▪"/>
            </a:pPr>
            <a:r>
              <a:rPr lang="es-ES" sz="2000" b="0" i="0" u="none" strike="noStrike">
                <a:latin typeface="Calibri"/>
                <a:ea typeface="Calibri"/>
                <a:cs typeface="Calibri"/>
                <a:sym typeface="Calibri"/>
              </a:rPr>
              <a:t>Corresponde a la activación completa del COE, incluyendo el SGI.</a:t>
            </a:r>
            <a:endParaRPr/>
          </a:p>
        </p:txBody>
      </p:sp>
      <p:sp>
        <p:nvSpPr>
          <p:cNvPr id="263" name="Google Shape;263;p26"/>
          <p:cNvSpPr/>
          <p:nvPr/>
        </p:nvSpPr>
        <p:spPr>
          <a:xfrm>
            <a:off x="3127702" y="2425009"/>
            <a:ext cx="3221100" cy="1325100"/>
          </a:xfrm>
          <a:prstGeom prst="homePlate">
            <a:avLst>
              <a:gd name="adj" fmla="val 50000"/>
            </a:avLst>
          </a:prstGeom>
          <a:solidFill>
            <a:srgbClr val="C00000"/>
          </a:solidFill>
          <a:ln w="25400" cap="flat" cmpd="sng">
            <a:solidFill>
              <a:srgbClr val="C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s-ES" sz="1800" b="1" i="0" u="none" strike="noStrike" cap="non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Modo de respuesta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>
    <p:fad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" name="Google Shape;269;p27"/>
          <p:cNvSpPr txBox="1">
            <a:spLocks noGrp="1"/>
          </p:cNvSpPr>
          <p:nvPr>
            <p:ph type="title"/>
          </p:nvPr>
        </p:nvSpPr>
        <p:spPr>
          <a:xfrm>
            <a:off x="457200" y="205979"/>
            <a:ext cx="8229600" cy="6895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lnSpc>
                <a:spcPct val="107142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s-ES" sz="2800" b="1" i="0" u="none" strike="noStrike">
                <a:latin typeface="Calibri"/>
                <a:ea typeface="Calibri"/>
                <a:cs typeface="Calibri"/>
                <a:sym typeface="Calibri"/>
              </a:rPr>
              <a:t>Modo de respuesta</a:t>
            </a:r>
            <a:endParaRPr/>
          </a:p>
        </p:txBody>
      </p:sp>
      <p:sp>
        <p:nvSpPr>
          <p:cNvPr id="270" name="Google Shape;270;p27"/>
          <p:cNvSpPr txBox="1">
            <a:spLocks noGrp="1"/>
          </p:cNvSpPr>
          <p:nvPr>
            <p:ph type="body" idx="1"/>
          </p:nvPr>
        </p:nvSpPr>
        <p:spPr>
          <a:xfrm>
            <a:off x="694481" y="994283"/>
            <a:ext cx="7639291" cy="33416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30188" lvl="0" indent="-23018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6A71"/>
              </a:buClr>
              <a:buSzPts val="1900"/>
              <a:buChar char="▪"/>
            </a:pPr>
            <a:r>
              <a:rPr lang="es-ES" sz="1900" b="0" i="0" u="none" strike="noStrike">
                <a:latin typeface="Calibri"/>
                <a:ea typeface="Calibri"/>
                <a:cs typeface="Calibri"/>
                <a:sym typeface="Calibri"/>
              </a:rPr>
              <a:t>El SGI proporciona una estructura organizada temporal que apoya la respuesta al incidente. </a:t>
            </a:r>
            <a:endParaRPr/>
          </a:p>
          <a:p>
            <a:pPr marL="742950" lvl="1" indent="-285750" algn="l" rtl="0">
              <a:lnSpc>
                <a:spcPct val="100000"/>
              </a:lnSpc>
              <a:spcBef>
                <a:spcPts val="380"/>
              </a:spcBef>
              <a:spcAft>
                <a:spcPts val="0"/>
              </a:spcAft>
              <a:buClr>
                <a:srgbClr val="006A71"/>
              </a:buClr>
              <a:buSzPts val="1900"/>
              <a:buChar char="–"/>
            </a:pPr>
            <a:r>
              <a:rPr lang="es-ES" sz="1900" b="0" i="0" u="none" strike="noStrike">
                <a:latin typeface="Calibri"/>
                <a:ea typeface="Calibri"/>
                <a:cs typeface="Calibri"/>
                <a:sym typeface="Calibri"/>
              </a:rPr>
              <a:t>El término "Respuesta del SGI" puede ser usado para referirse al modo de respuesta. </a:t>
            </a:r>
            <a:endParaRPr/>
          </a:p>
          <a:p>
            <a:pPr marL="230188" lvl="0" indent="-230188" algn="l" rtl="0">
              <a:lnSpc>
                <a:spcPct val="100000"/>
              </a:lnSpc>
              <a:spcBef>
                <a:spcPts val="380"/>
              </a:spcBef>
              <a:spcAft>
                <a:spcPts val="0"/>
              </a:spcAft>
              <a:buClr>
                <a:srgbClr val="006A71"/>
              </a:buClr>
              <a:buSzPts val="1900"/>
              <a:buChar char="▪"/>
            </a:pPr>
            <a:r>
              <a:rPr lang="es-ES" sz="1900" b="0" i="0" u="none" strike="noStrike">
                <a:latin typeface="Calibri"/>
                <a:ea typeface="Calibri"/>
                <a:cs typeface="Calibri"/>
                <a:sym typeface="Calibri"/>
              </a:rPr>
              <a:t>La transición a una respuesta del SGI requiere el establecimiento de lo siguiente:</a:t>
            </a:r>
            <a:endParaRPr/>
          </a:p>
          <a:p>
            <a:pPr marL="742950" lvl="1" indent="-285750" algn="l" rtl="0">
              <a:lnSpc>
                <a:spcPct val="100000"/>
              </a:lnSpc>
              <a:spcBef>
                <a:spcPts val="380"/>
              </a:spcBef>
              <a:spcAft>
                <a:spcPts val="0"/>
              </a:spcAft>
              <a:buClr>
                <a:srgbClr val="006A71"/>
              </a:buClr>
              <a:buSzPts val="1900"/>
              <a:buChar char="–"/>
            </a:pPr>
            <a:r>
              <a:rPr lang="es-ES" sz="1900" b="0" i="0" u="none" strike="noStrike">
                <a:latin typeface="Calibri"/>
                <a:ea typeface="Calibri"/>
                <a:cs typeface="Calibri"/>
                <a:sym typeface="Calibri"/>
              </a:rPr>
              <a:t>Un punto central para el manejo de la información. </a:t>
            </a:r>
            <a:endParaRPr/>
          </a:p>
          <a:p>
            <a:pPr marL="742950" lvl="1" indent="-285750" algn="l" rtl="0">
              <a:lnSpc>
                <a:spcPct val="100000"/>
              </a:lnSpc>
              <a:spcBef>
                <a:spcPts val="380"/>
              </a:spcBef>
              <a:spcAft>
                <a:spcPts val="0"/>
              </a:spcAft>
              <a:buClr>
                <a:srgbClr val="006A71"/>
              </a:buClr>
              <a:buSzPts val="1900"/>
              <a:buChar char="–"/>
            </a:pPr>
            <a:r>
              <a:rPr lang="es-ES" sz="1900" b="0" i="0" u="none" strike="noStrike">
                <a:latin typeface="Calibri"/>
                <a:ea typeface="Calibri"/>
                <a:cs typeface="Calibri"/>
                <a:sym typeface="Calibri"/>
              </a:rPr>
              <a:t>Canales de comunicación regulares para coordinar con otros organismos gubernamentales la respuesta y la ejecución de posibles misiones. </a:t>
            </a:r>
            <a:endParaRPr/>
          </a:p>
        </p:txBody>
      </p:sp>
    </p:spTree>
  </p:cSld>
  <p:clrMapOvr>
    <a:masterClrMapping/>
  </p:clrMapOvr>
  <p:transition>
    <p:fad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" name="Google Shape;276;p28"/>
          <p:cNvSpPr txBox="1">
            <a:spLocks noGrp="1"/>
          </p:cNvSpPr>
          <p:nvPr>
            <p:ph type="title"/>
          </p:nvPr>
        </p:nvSpPr>
        <p:spPr>
          <a:xfrm>
            <a:off x="457200" y="205979"/>
            <a:ext cx="8229600" cy="6895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lnSpc>
                <a:spcPct val="107142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s-ES" sz="2800" b="1" i="0" u="none" strike="noStrike">
                <a:latin typeface="Calibri"/>
                <a:ea typeface="Calibri"/>
                <a:cs typeface="Calibri"/>
                <a:sym typeface="Calibri"/>
              </a:rPr>
              <a:t>Modo de </a:t>
            </a:r>
            <a:r>
              <a:rPr lang="es-ES"/>
              <a:t>r</a:t>
            </a:r>
            <a:r>
              <a:rPr lang="es-ES" sz="2800" b="1" i="0" u="none" strike="noStrike">
                <a:latin typeface="Calibri"/>
                <a:ea typeface="Calibri"/>
                <a:cs typeface="Calibri"/>
                <a:sym typeface="Calibri"/>
              </a:rPr>
              <a:t>espuesta (</a:t>
            </a:r>
            <a:r>
              <a:rPr lang="es-ES" sz="2000" b="1" i="0" u="none" strike="noStrike">
                <a:latin typeface="Calibri"/>
                <a:ea typeface="Calibri"/>
                <a:cs typeface="Calibri"/>
                <a:sym typeface="Calibri"/>
              </a:rPr>
              <a:t>continuación</a:t>
            </a:r>
            <a:r>
              <a:rPr lang="es-ES" sz="2800" b="1" i="0" u="none" strike="noStrike">
                <a:latin typeface="Calibri"/>
                <a:ea typeface="Calibri"/>
                <a:cs typeface="Calibri"/>
                <a:sym typeface="Calibri"/>
              </a:rPr>
              <a:t>) </a:t>
            </a:r>
            <a:endParaRPr/>
          </a:p>
        </p:txBody>
      </p:sp>
      <p:sp>
        <p:nvSpPr>
          <p:cNvPr id="277" name="Google Shape;277;p28"/>
          <p:cNvSpPr txBox="1">
            <a:spLocks noGrp="1"/>
          </p:cNvSpPr>
          <p:nvPr>
            <p:ph type="body" idx="1"/>
          </p:nvPr>
        </p:nvSpPr>
        <p:spPr>
          <a:xfrm>
            <a:off x="694481" y="994283"/>
            <a:ext cx="7639291" cy="33416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742950" lvl="1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6A71"/>
              </a:buClr>
              <a:buSzPts val="2000"/>
              <a:buChar char="–"/>
            </a:pPr>
            <a:r>
              <a:rPr lang="es-ES" sz="2000" b="0" i="0" u="none" strike="noStrike">
                <a:latin typeface="Calibri"/>
                <a:ea typeface="Calibri"/>
                <a:cs typeface="Calibri"/>
                <a:sym typeface="Calibri"/>
              </a:rPr>
              <a:t>Un método interno estandarizado de presentación de informes para realizar notificaciones y coordinar la información y los recursos con el </a:t>
            </a:r>
            <a:r>
              <a:rPr lang="es-ES"/>
              <a:t>d</a:t>
            </a:r>
            <a:r>
              <a:rPr lang="es-ES" sz="2000" b="0" i="0" u="none" strike="noStrike">
                <a:latin typeface="Calibri"/>
                <a:ea typeface="Calibri"/>
                <a:cs typeface="Calibri"/>
                <a:sym typeface="Calibri"/>
              </a:rPr>
              <a:t>epartamento/</a:t>
            </a:r>
            <a:r>
              <a:rPr lang="es-ES"/>
              <a:t>m</a:t>
            </a:r>
            <a:r>
              <a:rPr lang="es-ES" sz="2000" b="0" i="0" u="none" strike="noStrike">
                <a:latin typeface="Calibri"/>
                <a:ea typeface="Calibri"/>
                <a:cs typeface="Calibri"/>
                <a:sym typeface="Calibri"/>
              </a:rPr>
              <a:t>inisterio principal.</a:t>
            </a:r>
            <a:endParaRPr/>
          </a:p>
          <a:p>
            <a:pPr marL="230188" lvl="0" indent="-230188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6A71"/>
              </a:buClr>
              <a:buSzPts val="2000"/>
              <a:buChar char="▪"/>
            </a:pPr>
            <a:r>
              <a:rPr lang="es-ES" sz="2000" b="0" i="0" u="none" strike="noStrike">
                <a:latin typeface="Calibri"/>
                <a:ea typeface="Calibri"/>
                <a:cs typeface="Calibri"/>
                <a:sym typeface="Calibri"/>
              </a:rPr>
              <a:t>Es común definir diferentes "niveles" de respuesta dentro del modo de respuesta, reconociendo que diferentes tipos de incidentes requerirán diferentes escalas de respuesta. </a:t>
            </a:r>
            <a:endParaRPr/>
          </a:p>
          <a:p>
            <a:pPr marL="457200" lvl="1" indent="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6A71"/>
              </a:buClr>
              <a:buSzPts val="2000"/>
              <a:buNone/>
            </a:pPr>
            <a:endParaRPr/>
          </a:p>
        </p:txBody>
      </p:sp>
    </p:spTree>
  </p:cSld>
  <p:clrMapOvr>
    <a:masterClrMapping/>
  </p:clrMapOvr>
  <p:transition>
    <p:fad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" name="Google Shape;283;p29"/>
          <p:cNvSpPr txBox="1">
            <a:spLocks noGrp="1"/>
          </p:cNvSpPr>
          <p:nvPr>
            <p:ph type="title"/>
          </p:nvPr>
        </p:nvSpPr>
        <p:spPr>
          <a:xfrm>
            <a:off x="457200" y="205979"/>
            <a:ext cx="8229600" cy="6895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lnSpc>
                <a:spcPct val="107142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s-ES" sz="2800" b="1" i="0" u="none" strike="noStrike">
                <a:latin typeface="Calibri"/>
                <a:ea typeface="Calibri"/>
                <a:cs typeface="Calibri"/>
                <a:sym typeface="Calibri"/>
              </a:rPr>
              <a:t>Modo de respuesta</a:t>
            </a:r>
            <a:endParaRPr/>
          </a:p>
        </p:txBody>
      </p:sp>
      <p:sp>
        <p:nvSpPr>
          <p:cNvPr id="284" name="Google Shape;284;p29"/>
          <p:cNvSpPr txBox="1">
            <a:spLocks noGrp="1"/>
          </p:cNvSpPr>
          <p:nvPr>
            <p:ph type="body" idx="1"/>
          </p:nvPr>
        </p:nvSpPr>
        <p:spPr>
          <a:xfrm>
            <a:off x="694481" y="994283"/>
            <a:ext cx="7639291" cy="33416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30188" lvl="0" indent="-23018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6A71"/>
              </a:buClr>
              <a:buSzPts val="2000"/>
              <a:buChar char="▪"/>
            </a:pPr>
            <a:r>
              <a:rPr lang="es-ES" sz="2000" b="0" i="0" u="none" strike="noStrike">
                <a:latin typeface="Calibri"/>
                <a:ea typeface="Calibri"/>
                <a:cs typeface="Calibri"/>
                <a:sym typeface="Calibri"/>
              </a:rPr>
              <a:t>Durante la respuesta, el COE sirve como centro de atención de incidentes de salud pública para: </a:t>
            </a:r>
            <a:endParaRPr/>
          </a:p>
          <a:p>
            <a:pPr marL="742950" lvl="1" indent="-28575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6A71"/>
              </a:buClr>
              <a:buSzPts val="2000"/>
              <a:buChar char="–"/>
            </a:pPr>
            <a:r>
              <a:rPr lang="es-ES" sz="2000" b="0" i="0" u="none" strike="noStrike">
                <a:latin typeface="Calibri"/>
                <a:ea typeface="Calibri"/>
                <a:cs typeface="Calibri"/>
                <a:sym typeface="Calibri"/>
              </a:rPr>
              <a:t>Coordinar y apoyar al personal (</a:t>
            </a:r>
            <a:r>
              <a:rPr lang="es-ES"/>
              <a:t>g</a:t>
            </a:r>
            <a:r>
              <a:rPr lang="es-ES" sz="2000" b="0" i="0" u="none" strike="noStrike">
                <a:latin typeface="Calibri"/>
                <a:ea typeface="Calibri"/>
                <a:cs typeface="Calibri"/>
                <a:sym typeface="Calibri"/>
              </a:rPr>
              <a:t>estión)</a:t>
            </a:r>
            <a:endParaRPr/>
          </a:p>
          <a:p>
            <a:pPr marL="742950" lvl="1" indent="-28575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6A71"/>
              </a:buClr>
              <a:buSzPts val="2000"/>
              <a:buChar char="–"/>
            </a:pPr>
            <a:r>
              <a:rPr lang="es-ES" sz="2000" b="0" i="0" u="none" strike="noStrike">
                <a:latin typeface="Calibri"/>
                <a:ea typeface="Calibri"/>
                <a:cs typeface="Calibri"/>
                <a:sym typeface="Calibri"/>
              </a:rPr>
              <a:t>Planificación</a:t>
            </a:r>
            <a:endParaRPr/>
          </a:p>
          <a:p>
            <a:pPr marL="742950" lvl="1" indent="-28575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6A71"/>
              </a:buClr>
              <a:buSzPts val="2000"/>
              <a:buChar char="–"/>
            </a:pPr>
            <a:r>
              <a:rPr lang="es-ES" sz="2000" b="0" i="0" u="none" strike="noStrike">
                <a:latin typeface="Calibri"/>
                <a:ea typeface="Calibri"/>
                <a:cs typeface="Calibri"/>
                <a:sym typeface="Calibri"/>
              </a:rPr>
              <a:t>Operaciones</a:t>
            </a:r>
            <a:endParaRPr/>
          </a:p>
          <a:p>
            <a:pPr marL="742950" lvl="1" indent="-28575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6A71"/>
              </a:buClr>
              <a:buSzPts val="2000"/>
              <a:buChar char="–"/>
            </a:pPr>
            <a:r>
              <a:rPr lang="es-ES" sz="2000" b="0" i="0" u="none" strike="noStrike">
                <a:latin typeface="Calibri"/>
                <a:ea typeface="Calibri"/>
                <a:cs typeface="Calibri"/>
                <a:sym typeface="Calibri"/>
              </a:rPr>
              <a:t>Logística</a:t>
            </a:r>
            <a:endParaRPr/>
          </a:p>
          <a:p>
            <a:pPr marL="742950" lvl="1" indent="-28575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6A71"/>
              </a:buClr>
              <a:buSzPts val="2000"/>
              <a:buChar char="–"/>
            </a:pPr>
            <a:r>
              <a:rPr lang="es-ES" sz="2000" b="0" i="0" u="none" strike="noStrike">
                <a:latin typeface="Calibri"/>
                <a:ea typeface="Calibri"/>
                <a:cs typeface="Calibri"/>
                <a:sym typeface="Calibri"/>
              </a:rPr>
              <a:t>Finanzas y Administración</a:t>
            </a:r>
            <a:endParaRPr/>
          </a:p>
          <a:p>
            <a:pPr marL="742950" lvl="1" indent="-15875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6A71"/>
              </a:buClr>
              <a:buSzPts val="2000"/>
              <a:buNone/>
            </a:pPr>
            <a:endParaRPr/>
          </a:p>
        </p:txBody>
      </p:sp>
    </p:spTree>
  </p:cSld>
  <p:clrMapOvr>
    <a:masterClrMapping/>
  </p:clrMapOvr>
  <p:transition>
    <p:fade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" name="Google Shape;290;p30"/>
          <p:cNvSpPr txBox="1">
            <a:spLocks noGrp="1"/>
          </p:cNvSpPr>
          <p:nvPr>
            <p:ph type="title"/>
          </p:nvPr>
        </p:nvSpPr>
        <p:spPr>
          <a:xfrm>
            <a:off x="457200" y="205979"/>
            <a:ext cx="8229600" cy="6895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lnSpc>
                <a:spcPct val="107142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s-ES" sz="2800" b="1" i="0" u="none" strike="noStrike">
                <a:latin typeface="Calibri"/>
                <a:ea typeface="Calibri"/>
                <a:cs typeface="Calibri"/>
                <a:sym typeface="Calibri"/>
              </a:rPr>
              <a:t>Modo de respuesta: personal de gestión</a:t>
            </a:r>
            <a:endParaRPr/>
          </a:p>
        </p:txBody>
      </p:sp>
      <p:sp>
        <p:nvSpPr>
          <p:cNvPr id="291" name="Google Shape;291;p30"/>
          <p:cNvSpPr txBox="1">
            <a:spLocks noGrp="1"/>
          </p:cNvSpPr>
          <p:nvPr>
            <p:ph type="body" idx="1"/>
          </p:nvPr>
        </p:nvSpPr>
        <p:spPr>
          <a:xfrm>
            <a:off x="694481" y="994283"/>
            <a:ext cx="7639291" cy="33416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30188" lvl="0" indent="-23018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6A71"/>
              </a:buClr>
              <a:buSzPts val="2000"/>
              <a:buChar char="▪"/>
            </a:pPr>
            <a:r>
              <a:rPr lang="es-ES" sz="2000" b="0" i="0" u="none" strike="noStrike" dirty="0">
                <a:latin typeface="Calibri"/>
                <a:ea typeface="Calibri"/>
                <a:cs typeface="Calibri"/>
                <a:sym typeface="Calibri"/>
              </a:rPr>
              <a:t>El personal de gestión es responsable del funcionamiento general del COE y de la coordinación de las actividades de respuesta. A menudo, incluye:</a:t>
            </a:r>
            <a:endParaRPr dirty="0"/>
          </a:p>
          <a:p>
            <a:pPr marL="742950" lvl="1" indent="-28575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6A71"/>
              </a:buClr>
              <a:buSzPts val="2000"/>
              <a:buChar char="–"/>
            </a:pPr>
            <a:r>
              <a:rPr lang="es-ES" sz="2000" b="0" i="0" u="none" strike="noStrike" dirty="0">
                <a:latin typeface="Calibri"/>
                <a:ea typeface="Calibri"/>
                <a:cs typeface="Calibri"/>
                <a:sym typeface="Calibri"/>
              </a:rPr>
              <a:t>Las comunicaciones públicas</a:t>
            </a:r>
            <a:endParaRPr dirty="0"/>
          </a:p>
          <a:p>
            <a:pPr marL="742950" lvl="1" indent="-28575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6A71"/>
              </a:buClr>
              <a:buSzPts val="2000"/>
              <a:buChar char="–"/>
            </a:pPr>
            <a:r>
              <a:rPr lang="es-ES" sz="2000" b="0" i="0" u="none" strike="noStrike" dirty="0">
                <a:latin typeface="Calibri"/>
                <a:ea typeface="Calibri"/>
                <a:cs typeface="Calibri"/>
                <a:sym typeface="Calibri"/>
              </a:rPr>
              <a:t>El enlace con los organismos de cooperación</a:t>
            </a:r>
            <a:endParaRPr dirty="0"/>
          </a:p>
          <a:p>
            <a:pPr marL="742950" lvl="1" indent="-28575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6A71"/>
              </a:buClr>
              <a:buSzPts val="2000"/>
              <a:buChar char="–"/>
            </a:pPr>
            <a:r>
              <a:rPr lang="es-ES" sz="2000" b="0" i="0" u="none" strike="noStrike" dirty="0">
                <a:latin typeface="Calibri"/>
                <a:ea typeface="Calibri"/>
                <a:cs typeface="Calibri"/>
                <a:sym typeface="Calibri"/>
              </a:rPr>
              <a:t>Informar sobre la situación</a:t>
            </a:r>
            <a:endParaRPr dirty="0"/>
          </a:p>
          <a:p>
            <a:pPr marL="742950" lvl="1" indent="-28575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6A71"/>
              </a:buClr>
              <a:buSzPts val="2000"/>
              <a:buChar char="–"/>
            </a:pPr>
            <a:r>
              <a:rPr lang="es-ES" sz="2000" b="0" i="0" u="none" strike="noStrike" dirty="0">
                <a:latin typeface="Calibri"/>
                <a:ea typeface="Calibri"/>
                <a:cs typeface="Calibri"/>
                <a:sym typeface="Calibri"/>
              </a:rPr>
              <a:t>La movilización de recursos</a:t>
            </a:r>
            <a:endParaRPr dirty="0"/>
          </a:p>
          <a:p>
            <a:pPr marL="230188" lvl="0" indent="-230188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6A71"/>
              </a:buClr>
              <a:buSzPts val="2000"/>
              <a:buChar char="▪"/>
            </a:pPr>
            <a:r>
              <a:rPr lang="es-ES" sz="2000" b="0" i="0" u="none" strike="noStrike" dirty="0">
                <a:latin typeface="Calibri"/>
                <a:ea typeface="Calibri"/>
                <a:cs typeface="Calibri"/>
                <a:sym typeface="Calibri"/>
              </a:rPr>
              <a:t>Entre los cargos esenciales se encuentran el de Gestor de las Instalaciones del COE y </a:t>
            </a:r>
            <a:r>
              <a:rPr lang="es-ES" sz="2000" b="0" i="0" u="none" strike="noStrike">
                <a:latin typeface="Calibri"/>
                <a:ea typeface="Calibri"/>
                <a:cs typeface="Calibri"/>
                <a:sym typeface="Calibri"/>
              </a:rPr>
              <a:t>el de </a:t>
            </a:r>
            <a:r>
              <a:rPr lang="es-ES" sz="2000" b="0" i="0" u="none" strike="noStrike" dirty="0">
                <a:latin typeface="Calibri"/>
                <a:ea typeface="Calibri"/>
                <a:cs typeface="Calibri"/>
                <a:sym typeface="Calibri"/>
              </a:rPr>
              <a:t>Funcionario de Información Pública. </a:t>
            </a:r>
            <a:endParaRPr dirty="0"/>
          </a:p>
          <a:p>
            <a:pPr marL="742950" lvl="1" indent="-15875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6A71"/>
              </a:buClr>
              <a:buSzPts val="2000"/>
              <a:buNone/>
            </a:pPr>
            <a:endParaRPr dirty="0"/>
          </a:p>
          <a:p>
            <a:pPr marL="742950" lvl="1" indent="-15875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6A71"/>
              </a:buClr>
              <a:buSzPts val="2000"/>
              <a:buNone/>
            </a:pPr>
            <a:endParaRPr dirty="0"/>
          </a:p>
        </p:txBody>
      </p:sp>
    </p:spTree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13"/>
          <p:cNvSpPr txBox="1">
            <a:spLocks noGrp="1"/>
          </p:cNvSpPr>
          <p:nvPr>
            <p:ph type="title"/>
          </p:nvPr>
        </p:nvSpPr>
        <p:spPr>
          <a:xfrm>
            <a:off x="457200" y="205979"/>
            <a:ext cx="8229600" cy="6895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lnSpc>
                <a:spcPct val="107142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s-ES" sz="2800" b="1" i="0" u="none" strike="noStrike">
                <a:latin typeface="Calibri"/>
                <a:ea typeface="Calibri"/>
                <a:cs typeface="Calibri"/>
                <a:sym typeface="Calibri"/>
              </a:rPr>
              <a:t>Objetivos</a:t>
            </a:r>
            <a:endParaRPr/>
          </a:p>
        </p:txBody>
      </p:sp>
      <p:sp>
        <p:nvSpPr>
          <p:cNvPr id="145" name="Google Shape;145;p13"/>
          <p:cNvSpPr txBox="1">
            <a:spLocks noGrp="1"/>
          </p:cNvSpPr>
          <p:nvPr>
            <p:ph type="body" idx="1"/>
          </p:nvPr>
        </p:nvSpPr>
        <p:spPr>
          <a:xfrm>
            <a:off x="457200" y="1158875"/>
            <a:ext cx="8158294" cy="33416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30188" lvl="0" indent="-23018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6A71"/>
              </a:buClr>
              <a:buSzPts val="2000"/>
              <a:buChar char="▪"/>
            </a:pPr>
            <a:r>
              <a:rPr lang="es-ES" sz="2000" b="0" i="0" u="none" strike="noStrike">
                <a:latin typeface="Calibri"/>
                <a:ea typeface="Calibri"/>
                <a:cs typeface="Calibri"/>
                <a:sym typeface="Calibri"/>
              </a:rPr>
              <a:t>Esta presentación tiene como finalidad: </a:t>
            </a:r>
            <a:endParaRPr/>
          </a:p>
          <a:p>
            <a:pPr marL="742950" lvl="1" indent="-28575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6A71"/>
              </a:buClr>
              <a:buSzPts val="2000"/>
              <a:buChar char="–"/>
            </a:pPr>
            <a:r>
              <a:rPr lang="es-ES" sz="2000" b="0" i="0" u="none" strike="noStrike">
                <a:latin typeface="Calibri"/>
                <a:ea typeface="Calibri"/>
                <a:cs typeface="Calibri"/>
                <a:sym typeface="Calibri"/>
              </a:rPr>
              <a:t>Analizar cómo funciona un COE</a:t>
            </a:r>
            <a:endParaRPr/>
          </a:p>
          <a:p>
            <a:pPr marL="742950" lvl="1" indent="-28575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6A71"/>
              </a:buClr>
              <a:buSzPts val="2000"/>
              <a:buChar char="–"/>
            </a:pPr>
            <a:r>
              <a:rPr lang="es-ES" sz="2000" b="0" i="0" u="none" strike="noStrike">
                <a:latin typeface="Calibri"/>
                <a:ea typeface="Calibri"/>
                <a:cs typeface="Calibri"/>
                <a:sym typeface="Calibri"/>
              </a:rPr>
              <a:t>Explicar los modos y niveles de activación de un COE</a:t>
            </a:r>
            <a:endParaRPr/>
          </a:p>
          <a:p>
            <a:pPr marL="742950" lvl="1" indent="-28575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6A71"/>
              </a:buClr>
              <a:buSzPts val="2000"/>
              <a:buChar char="–"/>
            </a:pPr>
            <a:r>
              <a:rPr lang="es-ES" sz="2000" b="0" i="0" u="none" strike="noStrike">
                <a:latin typeface="Calibri"/>
                <a:ea typeface="Calibri"/>
                <a:cs typeface="Calibri"/>
                <a:sym typeface="Calibri"/>
              </a:rPr>
              <a:t>Definir las actividades del COE durante la activación, haciendo hincapié en el contexto de la respuesta a la COVID-19 </a:t>
            </a:r>
            <a:endParaRPr/>
          </a:p>
          <a:p>
            <a:pPr marL="457200" lvl="1" indent="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6A71"/>
              </a:buClr>
              <a:buSzPts val="2000"/>
              <a:buNone/>
            </a:pPr>
            <a:endParaRPr/>
          </a:p>
        </p:txBody>
      </p:sp>
    </p:spTree>
  </p:cSld>
  <p:clrMapOvr>
    <a:masterClrMapping/>
  </p:clrMapOvr>
  <p:transition>
    <p:fad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" name="Google Shape;297;p31"/>
          <p:cNvSpPr txBox="1">
            <a:spLocks noGrp="1"/>
          </p:cNvSpPr>
          <p:nvPr>
            <p:ph type="title"/>
          </p:nvPr>
        </p:nvSpPr>
        <p:spPr>
          <a:xfrm>
            <a:off x="457200" y="205979"/>
            <a:ext cx="8229600" cy="6895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lnSpc>
                <a:spcPct val="107142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s-ES" sz="2800" b="1" i="0" u="none" strike="noStrike">
                <a:latin typeface="Calibri"/>
                <a:ea typeface="Calibri"/>
                <a:cs typeface="Calibri"/>
                <a:sym typeface="Calibri"/>
              </a:rPr>
              <a:t>Modo de </a:t>
            </a:r>
            <a:r>
              <a:rPr lang="es-ES"/>
              <a:t>r</a:t>
            </a:r>
            <a:r>
              <a:rPr lang="es-ES" sz="2800" b="1" i="0" u="none" strike="noStrike">
                <a:latin typeface="Calibri"/>
                <a:ea typeface="Calibri"/>
                <a:cs typeface="Calibri"/>
                <a:sym typeface="Calibri"/>
              </a:rPr>
              <a:t>espuesta – </a:t>
            </a:r>
            <a:r>
              <a:rPr lang="es-ES"/>
              <a:t>P</a:t>
            </a:r>
            <a:r>
              <a:rPr lang="es-ES" sz="2800" b="1" i="0" u="none" strike="noStrike">
                <a:latin typeface="Calibri"/>
                <a:ea typeface="Calibri"/>
                <a:cs typeface="Calibri"/>
                <a:sym typeface="Calibri"/>
              </a:rPr>
              <a:t>lanificación</a:t>
            </a:r>
            <a:endParaRPr/>
          </a:p>
        </p:txBody>
      </p:sp>
      <p:sp>
        <p:nvSpPr>
          <p:cNvPr id="298" name="Google Shape;298;p31"/>
          <p:cNvSpPr txBox="1">
            <a:spLocks noGrp="1"/>
          </p:cNvSpPr>
          <p:nvPr>
            <p:ph type="body" idx="1"/>
          </p:nvPr>
        </p:nvSpPr>
        <p:spPr>
          <a:xfrm>
            <a:off x="694481" y="994283"/>
            <a:ext cx="7639291" cy="33416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30188" lvl="0" indent="-23018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6A71"/>
              </a:buClr>
              <a:buSzPts val="1900"/>
              <a:buChar char="▪"/>
            </a:pPr>
            <a:r>
              <a:rPr lang="es-ES" sz="1900" b="0" i="0" u="none" strike="noStrike">
                <a:latin typeface="Calibri"/>
                <a:ea typeface="Calibri"/>
                <a:cs typeface="Calibri"/>
                <a:sym typeface="Calibri"/>
              </a:rPr>
              <a:t>La Sección de Planificación se encarga de la planificación </a:t>
            </a:r>
            <a:r>
              <a:rPr lang="es-ES" sz="1900" b="0" i="1" u="none" strike="noStrike">
                <a:latin typeface="Calibri"/>
                <a:ea typeface="Calibri"/>
                <a:cs typeface="Calibri"/>
                <a:sym typeface="Calibri"/>
              </a:rPr>
              <a:t>in situ</a:t>
            </a:r>
            <a:r>
              <a:rPr lang="es-ES" sz="1900" b="0" i="0" u="none" strike="noStrike">
                <a:latin typeface="Calibri"/>
                <a:ea typeface="Calibri"/>
                <a:cs typeface="Calibri"/>
                <a:sym typeface="Calibri"/>
              </a:rPr>
              <a:t> y fuera del sitio para apoyar el COE. </a:t>
            </a:r>
            <a:endParaRPr/>
          </a:p>
          <a:p>
            <a:pPr marL="742950" lvl="1" indent="-285750" algn="l" rtl="0">
              <a:lnSpc>
                <a:spcPct val="100000"/>
              </a:lnSpc>
              <a:spcBef>
                <a:spcPts val="380"/>
              </a:spcBef>
              <a:spcAft>
                <a:spcPts val="0"/>
              </a:spcAft>
              <a:buClr>
                <a:srgbClr val="006A71"/>
              </a:buClr>
              <a:buSzPts val="1900"/>
              <a:buChar char="–"/>
            </a:pPr>
            <a:r>
              <a:rPr lang="es-ES" sz="1900" b="0" i="1" u="none" strike="noStrike">
                <a:latin typeface="Calibri"/>
                <a:ea typeface="Calibri"/>
                <a:cs typeface="Calibri"/>
                <a:sym typeface="Calibri"/>
              </a:rPr>
              <a:t>In situ</a:t>
            </a:r>
            <a:r>
              <a:rPr lang="es-ES" sz="1900" b="0" i="0" u="none" strike="noStrike">
                <a:latin typeface="Calibri"/>
                <a:ea typeface="Calibri"/>
                <a:cs typeface="Calibri"/>
                <a:sym typeface="Calibri"/>
              </a:rPr>
              <a:t> se refiere a la asignación de los recursos disponibles (humanos y materiales) para lograr el mejor resultado posible.</a:t>
            </a:r>
            <a:endParaRPr/>
          </a:p>
          <a:p>
            <a:pPr marL="742950" lvl="1" indent="-285750" algn="l" rtl="0">
              <a:lnSpc>
                <a:spcPct val="100000"/>
              </a:lnSpc>
              <a:spcBef>
                <a:spcPts val="380"/>
              </a:spcBef>
              <a:spcAft>
                <a:spcPts val="0"/>
              </a:spcAft>
              <a:buClr>
                <a:srgbClr val="006A71"/>
              </a:buClr>
              <a:buSzPts val="1900"/>
              <a:buChar char="–"/>
            </a:pPr>
            <a:r>
              <a:rPr lang="es-ES" sz="1900" b="0" i="0" u="none" strike="noStrike">
                <a:latin typeface="Calibri"/>
                <a:ea typeface="Calibri"/>
                <a:cs typeface="Calibri"/>
                <a:sym typeface="Calibri"/>
              </a:rPr>
              <a:t>Fuera del sitio se refiere a las actividades para cont</a:t>
            </a:r>
            <a:r>
              <a:rPr lang="es-ES" sz="1900"/>
              <a:t>rolar</a:t>
            </a:r>
            <a:r>
              <a:rPr lang="es-ES" sz="1900" b="0" i="0" u="none" strike="noStrike">
                <a:latin typeface="Calibri"/>
                <a:ea typeface="Calibri"/>
                <a:cs typeface="Calibri"/>
                <a:sym typeface="Calibri"/>
              </a:rPr>
              <a:t> el evento, como </a:t>
            </a:r>
            <a:r>
              <a:rPr lang="es-ES" sz="1900"/>
              <a:t>la planeación</a:t>
            </a:r>
            <a:r>
              <a:rPr lang="es-ES" sz="1900" b="0" i="0" u="none" strike="noStrike">
                <a:latin typeface="Calibri"/>
                <a:ea typeface="Calibri"/>
                <a:cs typeface="Calibri"/>
                <a:sym typeface="Calibri"/>
              </a:rPr>
              <a:t> y el despliegue de recursos. </a:t>
            </a:r>
            <a:endParaRPr/>
          </a:p>
          <a:p>
            <a:pPr marL="230188" lvl="0" indent="-230188" algn="l" rtl="0">
              <a:lnSpc>
                <a:spcPct val="100000"/>
              </a:lnSpc>
              <a:spcBef>
                <a:spcPts val="380"/>
              </a:spcBef>
              <a:spcAft>
                <a:spcPts val="0"/>
              </a:spcAft>
              <a:buClr>
                <a:srgbClr val="006A71"/>
              </a:buClr>
              <a:buSzPts val="1900"/>
              <a:buChar char="▪"/>
            </a:pPr>
            <a:r>
              <a:rPr lang="es-ES" sz="1900" b="0" i="0" u="none" strike="noStrike">
                <a:latin typeface="Calibri"/>
                <a:ea typeface="Calibri"/>
                <a:cs typeface="Calibri"/>
                <a:sym typeface="Calibri"/>
              </a:rPr>
              <a:t>Otras responsabilidades de planificación incluyen:</a:t>
            </a:r>
            <a:endParaRPr/>
          </a:p>
          <a:p>
            <a:pPr marL="742950" lvl="1" indent="-285750" algn="l" rtl="0">
              <a:lnSpc>
                <a:spcPct val="100000"/>
              </a:lnSpc>
              <a:spcBef>
                <a:spcPts val="380"/>
              </a:spcBef>
              <a:spcAft>
                <a:spcPts val="0"/>
              </a:spcAft>
              <a:buClr>
                <a:srgbClr val="006A71"/>
              </a:buClr>
              <a:buSzPts val="1900"/>
              <a:buChar char="–"/>
            </a:pPr>
            <a:r>
              <a:rPr lang="es-ES" sz="1900" b="0" i="0" u="none" strike="noStrike">
                <a:latin typeface="Calibri"/>
                <a:ea typeface="Calibri"/>
                <a:cs typeface="Calibri"/>
                <a:sym typeface="Calibri"/>
              </a:rPr>
              <a:t>La recopilación y el procesamiento de datos</a:t>
            </a:r>
            <a:endParaRPr/>
          </a:p>
          <a:p>
            <a:pPr marL="742950" lvl="1" indent="-285750" algn="l" rtl="0">
              <a:lnSpc>
                <a:spcPct val="100000"/>
              </a:lnSpc>
              <a:spcBef>
                <a:spcPts val="380"/>
              </a:spcBef>
              <a:spcAft>
                <a:spcPts val="0"/>
              </a:spcAft>
              <a:buClr>
                <a:srgbClr val="006A71"/>
              </a:buClr>
              <a:buSzPts val="1900"/>
              <a:buChar char="–"/>
            </a:pPr>
            <a:r>
              <a:rPr lang="es-ES" sz="1900" b="0" i="0" u="none" strike="noStrike">
                <a:latin typeface="Calibri"/>
                <a:ea typeface="Calibri"/>
                <a:cs typeface="Calibri"/>
                <a:sym typeface="Calibri"/>
              </a:rPr>
              <a:t>Las comunicaciones operacionales</a:t>
            </a:r>
            <a:endParaRPr/>
          </a:p>
          <a:p>
            <a:pPr marL="742950" lvl="1" indent="-285750" algn="l" rtl="0">
              <a:lnSpc>
                <a:spcPct val="100000"/>
              </a:lnSpc>
              <a:spcBef>
                <a:spcPts val="380"/>
              </a:spcBef>
              <a:spcAft>
                <a:spcPts val="0"/>
              </a:spcAft>
              <a:buClr>
                <a:srgbClr val="006A71"/>
              </a:buClr>
              <a:buSzPts val="1900"/>
              <a:buChar char="–"/>
            </a:pPr>
            <a:r>
              <a:rPr lang="es-ES" sz="1900" b="0" i="0" u="none" strike="noStrike">
                <a:latin typeface="Calibri"/>
                <a:ea typeface="Calibri"/>
                <a:cs typeface="Calibri"/>
                <a:sym typeface="Calibri"/>
              </a:rPr>
              <a:t>La previsión de acontecimientos futuros</a:t>
            </a:r>
            <a:endParaRPr/>
          </a:p>
        </p:txBody>
      </p:sp>
    </p:spTree>
  </p:cSld>
  <p:clrMapOvr>
    <a:masterClrMapping/>
  </p:clrMapOvr>
  <p:transition>
    <p:fade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4" name="Google Shape;304;p32"/>
          <p:cNvSpPr txBox="1">
            <a:spLocks noGrp="1"/>
          </p:cNvSpPr>
          <p:nvPr>
            <p:ph type="title"/>
          </p:nvPr>
        </p:nvSpPr>
        <p:spPr>
          <a:xfrm>
            <a:off x="457200" y="205979"/>
            <a:ext cx="8229600" cy="6895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lnSpc>
                <a:spcPct val="107142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s-ES" sz="2800" b="1" i="0" u="none" strike="noStrike">
                <a:latin typeface="Calibri"/>
                <a:ea typeface="Calibri"/>
                <a:cs typeface="Calibri"/>
                <a:sym typeface="Calibri"/>
              </a:rPr>
              <a:t>Modo de </a:t>
            </a:r>
            <a:r>
              <a:rPr lang="es-ES"/>
              <a:t>r</a:t>
            </a:r>
            <a:r>
              <a:rPr lang="es-ES" sz="2800" b="1" i="0" u="none" strike="noStrike">
                <a:latin typeface="Calibri"/>
                <a:ea typeface="Calibri"/>
                <a:cs typeface="Calibri"/>
                <a:sym typeface="Calibri"/>
              </a:rPr>
              <a:t>espuesta – </a:t>
            </a:r>
            <a:r>
              <a:rPr lang="es-ES"/>
              <a:t>O</a:t>
            </a:r>
            <a:r>
              <a:rPr lang="es-ES" sz="2800" b="1" i="0" u="none" strike="noStrike">
                <a:latin typeface="Calibri"/>
                <a:ea typeface="Calibri"/>
                <a:cs typeface="Calibri"/>
                <a:sym typeface="Calibri"/>
              </a:rPr>
              <a:t>peraciones</a:t>
            </a:r>
            <a:endParaRPr/>
          </a:p>
        </p:txBody>
      </p:sp>
      <p:sp>
        <p:nvSpPr>
          <p:cNvPr id="305" name="Google Shape;305;p32"/>
          <p:cNvSpPr txBox="1">
            <a:spLocks noGrp="1"/>
          </p:cNvSpPr>
          <p:nvPr>
            <p:ph type="body" idx="1"/>
          </p:nvPr>
        </p:nvSpPr>
        <p:spPr>
          <a:xfrm>
            <a:off x="694481" y="994282"/>
            <a:ext cx="7639291" cy="34989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30188" lvl="0" indent="-23018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6A71"/>
              </a:buClr>
              <a:buSzPts val="1900"/>
              <a:buChar char="▪"/>
            </a:pPr>
            <a:r>
              <a:rPr lang="es-ES" sz="1900" b="0" i="0" u="none" strike="noStrike">
                <a:latin typeface="Calibri"/>
                <a:ea typeface="Calibri"/>
                <a:cs typeface="Calibri"/>
                <a:sym typeface="Calibri"/>
              </a:rPr>
              <a:t>La sección de operaciones se encarga de la coordinación, el uso de los recursos y el aspecto técnico de las operaciones de respuesta a la emergencia de salud pública. </a:t>
            </a:r>
            <a:endParaRPr/>
          </a:p>
          <a:p>
            <a:pPr marL="230188" lvl="0" indent="-230188" algn="l" rtl="0">
              <a:lnSpc>
                <a:spcPct val="100000"/>
              </a:lnSpc>
              <a:spcBef>
                <a:spcPts val="380"/>
              </a:spcBef>
              <a:spcAft>
                <a:spcPts val="0"/>
              </a:spcAft>
              <a:buClr>
                <a:srgbClr val="006A71"/>
              </a:buClr>
              <a:buSzPts val="1900"/>
              <a:buChar char="▪"/>
            </a:pPr>
            <a:r>
              <a:rPr lang="es-ES" sz="1900" b="0" i="0" u="none" strike="noStrike">
                <a:latin typeface="Calibri"/>
                <a:ea typeface="Calibri"/>
                <a:cs typeface="Calibri"/>
                <a:sym typeface="Calibri"/>
              </a:rPr>
              <a:t>Las operaciones pueden incluir las siguientes actividades de respuesta:</a:t>
            </a:r>
            <a:endParaRPr/>
          </a:p>
          <a:p>
            <a:pPr marL="742950" lvl="1" indent="-285750" algn="l" rtl="0">
              <a:lnSpc>
                <a:spcPct val="100000"/>
              </a:lnSpc>
              <a:spcBef>
                <a:spcPts val="380"/>
              </a:spcBef>
              <a:spcAft>
                <a:spcPts val="0"/>
              </a:spcAft>
              <a:buClr>
                <a:srgbClr val="006A71"/>
              </a:buClr>
              <a:buSzPts val="1900"/>
              <a:buChar char="–"/>
            </a:pPr>
            <a:r>
              <a:rPr lang="es-ES" sz="1900" b="0" i="0" u="none" strike="noStrike">
                <a:latin typeface="Calibri"/>
                <a:ea typeface="Calibri"/>
                <a:cs typeface="Calibri"/>
                <a:sym typeface="Calibri"/>
              </a:rPr>
              <a:t>Protocolo de intervención</a:t>
            </a:r>
            <a:endParaRPr/>
          </a:p>
          <a:p>
            <a:pPr marL="742950" lvl="1" indent="-285750" algn="l" rtl="0">
              <a:lnSpc>
                <a:spcPct val="100000"/>
              </a:lnSpc>
              <a:spcBef>
                <a:spcPts val="380"/>
              </a:spcBef>
              <a:spcAft>
                <a:spcPts val="0"/>
              </a:spcAft>
              <a:buClr>
                <a:srgbClr val="006A71"/>
              </a:buClr>
              <a:buSzPts val="1900"/>
              <a:buChar char="–"/>
            </a:pPr>
            <a:r>
              <a:rPr lang="es-ES" sz="1900" b="0" i="0" u="none" strike="noStrike">
                <a:latin typeface="Calibri"/>
                <a:ea typeface="Calibri"/>
                <a:cs typeface="Calibri"/>
                <a:sym typeface="Calibri"/>
              </a:rPr>
              <a:t>Rastreo de contactos</a:t>
            </a:r>
            <a:endParaRPr/>
          </a:p>
          <a:p>
            <a:pPr marL="742950" lvl="1" indent="-285750" algn="l" rtl="0">
              <a:lnSpc>
                <a:spcPct val="100000"/>
              </a:lnSpc>
              <a:spcBef>
                <a:spcPts val="380"/>
              </a:spcBef>
              <a:spcAft>
                <a:spcPts val="0"/>
              </a:spcAft>
              <a:buClr>
                <a:srgbClr val="006A71"/>
              </a:buClr>
              <a:buSzPts val="1900"/>
              <a:buChar char="–"/>
            </a:pPr>
            <a:r>
              <a:rPr lang="es-ES" sz="1900" b="0" i="0" u="none" strike="noStrike">
                <a:latin typeface="Calibri"/>
                <a:ea typeface="Calibri"/>
                <a:cs typeface="Calibri"/>
                <a:sym typeface="Calibri"/>
              </a:rPr>
              <a:t>Vigilancia de la enfermedad </a:t>
            </a:r>
            <a:endParaRPr/>
          </a:p>
          <a:p>
            <a:pPr marL="742950" lvl="1" indent="-285750" algn="l" rtl="0">
              <a:lnSpc>
                <a:spcPct val="100000"/>
              </a:lnSpc>
              <a:spcBef>
                <a:spcPts val="380"/>
              </a:spcBef>
              <a:spcAft>
                <a:spcPts val="0"/>
              </a:spcAft>
              <a:buClr>
                <a:srgbClr val="006A71"/>
              </a:buClr>
              <a:buSzPts val="1900"/>
              <a:buChar char="–"/>
            </a:pPr>
            <a:r>
              <a:rPr lang="es-ES" sz="1900" b="0" i="0" u="none" strike="noStrike">
                <a:latin typeface="Calibri"/>
                <a:ea typeface="Calibri"/>
                <a:cs typeface="Calibri"/>
                <a:sym typeface="Calibri"/>
              </a:rPr>
              <a:t>Recopilación de datos epidemiológicos</a:t>
            </a:r>
            <a:endParaRPr/>
          </a:p>
          <a:p>
            <a:pPr marL="742950" lvl="1" indent="-285750" algn="l" rtl="0">
              <a:lnSpc>
                <a:spcPct val="100000"/>
              </a:lnSpc>
              <a:spcBef>
                <a:spcPts val="380"/>
              </a:spcBef>
              <a:spcAft>
                <a:spcPts val="0"/>
              </a:spcAft>
              <a:buClr>
                <a:srgbClr val="006A71"/>
              </a:buClr>
              <a:buSzPts val="1900"/>
              <a:buChar char="–"/>
            </a:pPr>
            <a:r>
              <a:rPr lang="es-ES" sz="1900" b="0" i="0" u="none" strike="noStrike">
                <a:latin typeface="Calibri"/>
                <a:ea typeface="Calibri"/>
                <a:cs typeface="Calibri"/>
                <a:sym typeface="Calibri"/>
              </a:rPr>
              <a:t>Asistencia a la comunidad y manejo de casos</a:t>
            </a:r>
            <a:endParaRPr/>
          </a:p>
          <a:p>
            <a:pPr marL="742950" lvl="1" indent="-285750" algn="l" rtl="0">
              <a:lnSpc>
                <a:spcPct val="100000"/>
              </a:lnSpc>
              <a:spcBef>
                <a:spcPts val="380"/>
              </a:spcBef>
              <a:spcAft>
                <a:spcPts val="0"/>
              </a:spcAft>
              <a:buClr>
                <a:srgbClr val="006A71"/>
              </a:buClr>
              <a:buSzPts val="1900"/>
              <a:buChar char="–"/>
            </a:pPr>
            <a:r>
              <a:rPr lang="es-ES" sz="1900" b="0" i="0" u="none" strike="noStrike">
                <a:latin typeface="Calibri"/>
                <a:ea typeface="Calibri"/>
                <a:cs typeface="Calibri"/>
                <a:sym typeface="Calibri"/>
              </a:rPr>
              <a:t>Intervenciones de salud pública  </a:t>
            </a:r>
            <a:endParaRPr/>
          </a:p>
          <a:p>
            <a:pPr marL="742950" lvl="1" indent="-161925" algn="l" rtl="0">
              <a:lnSpc>
                <a:spcPct val="100000"/>
              </a:lnSpc>
              <a:spcBef>
                <a:spcPts val="390"/>
              </a:spcBef>
              <a:spcAft>
                <a:spcPts val="0"/>
              </a:spcAft>
              <a:buClr>
                <a:srgbClr val="006A71"/>
              </a:buClr>
              <a:buSzPts val="1950"/>
              <a:buNone/>
            </a:pPr>
            <a:endParaRPr sz="1950"/>
          </a:p>
        </p:txBody>
      </p:sp>
    </p:spTree>
  </p:cSld>
  <p:clrMapOvr>
    <a:masterClrMapping/>
  </p:clrMapOvr>
  <p:transition>
    <p:fade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" name="Google Shape;311;p33"/>
          <p:cNvSpPr txBox="1">
            <a:spLocks noGrp="1"/>
          </p:cNvSpPr>
          <p:nvPr>
            <p:ph type="title"/>
          </p:nvPr>
        </p:nvSpPr>
        <p:spPr>
          <a:xfrm>
            <a:off x="457200" y="205979"/>
            <a:ext cx="8229600" cy="6895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lnSpc>
                <a:spcPct val="107142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s-ES" sz="2800" b="1" i="0" u="none" strike="noStrike">
                <a:latin typeface="Calibri"/>
                <a:ea typeface="Calibri"/>
                <a:cs typeface="Calibri"/>
                <a:sym typeface="Calibri"/>
              </a:rPr>
              <a:t>Modo de </a:t>
            </a:r>
            <a:r>
              <a:rPr lang="es-ES"/>
              <a:t>r</a:t>
            </a:r>
            <a:r>
              <a:rPr lang="es-ES" sz="2800" b="1" i="0" u="none" strike="noStrike">
                <a:latin typeface="Calibri"/>
                <a:ea typeface="Calibri"/>
                <a:cs typeface="Calibri"/>
                <a:sym typeface="Calibri"/>
              </a:rPr>
              <a:t>espuesta – </a:t>
            </a:r>
            <a:r>
              <a:rPr lang="es-ES"/>
              <a:t>L</a:t>
            </a:r>
            <a:r>
              <a:rPr lang="es-ES" sz="2800" b="1" i="0" u="none" strike="noStrike">
                <a:latin typeface="Calibri"/>
                <a:ea typeface="Calibri"/>
                <a:cs typeface="Calibri"/>
                <a:sym typeface="Calibri"/>
              </a:rPr>
              <a:t>ogística</a:t>
            </a:r>
            <a:endParaRPr/>
          </a:p>
        </p:txBody>
      </p:sp>
      <p:sp>
        <p:nvSpPr>
          <p:cNvPr id="312" name="Google Shape;312;p33"/>
          <p:cNvSpPr txBox="1">
            <a:spLocks noGrp="1"/>
          </p:cNvSpPr>
          <p:nvPr>
            <p:ph type="body" idx="1"/>
          </p:nvPr>
        </p:nvSpPr>
        <p:spPr>
          <a:xfrm>
            <a:off x="694481" y="994282"/>
            <a:ext cx="7639291" cy="34989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30188" lvl="0" indent="-23018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6A71"/>
              </a:buClr>
              <a:buSzPts val="2000"/>
              <a:buChar char="▪"/>
            </a:pPr>
            <a:r>
              <a:rPr lang="es-ES" sz="2000" b="0" i="0" u="none" strike="noStrike">
                <a:latin typeface="Calibri"/>
                <a:ea typeface="Calibri"/>
                <a:cs typeface="Calibri"/>
                <a:sym typeface="Calibri"/>
              </a:rPr>
              <a:t>La logística se encarga de los recursos tácticos y operacionales necesarios para dar respuesta a la emergencia de salud pública. </a:t>
            </a:r>
            <a:endParaRPr/>
          </a:p>
          <a:p>
            <a:pPr marL="230188" lvl="0" indent="-230188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6A71"/>
              </a:buClr>
              <a:buSzPts val="2000"/>
              <a:buChar char="▪"/>
            </a:pPr>
            <a:r>
              <a:rPr lang="es-ES" sz="2000" b="0" i="0" u="none" strike="noStrike">
                <a:latin typeface="Calibri"/>
                <a:ea typeface="Calibri"/>
                <a:cs typeface="Calibri"/>
                <a:sym typeface="Calibri"/>
              </a:rPr>
              <a:t>Esto puede incluir: </a:t>
            </a:r>
            <a:endParaRPr/>
          </a:p>
          <a:p>
            <a:pPr marL="742950" lvl="1" indent="-28575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6A71"/>
              </a:buClr>
              <a:buSzPts val="2000"/>
              <a:buChar char="–"/>
            </a:pPr>
            <a:r>
              <a:rPr lang="es-ES" sz="2000" b="0" i="0" u="none" strike="noStrike">
                <a:latin typeface="Calibri"/>
                <a:ea typeface="Calibri"/>
                <a:cs typeface="Calibri"/>
                <a:sym typeface="Calibri"/>
              </a:rPr>
              <a:t>Instalaciones</a:t>
            </a:r>
            <a:endParaRPr/>
          </a:p>
          <a:p>
            <a:pPr marL="742950" lvl="1" indent="-28575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6A71"/>
              </a:buClr>
              <a:buSzPts val="2000"/>
              <a:buChar char="–"/>
            </a:pPr>
            <a:r>
              <a:rPr lang="es-ES" sz="2000" b="0" i="0" u="none" strike="noStrike">
                <a:latin typeface="Calibri"/>
                <a:ea typeface="Calibri"/>
                <a:cs typeface="Calibri"/>
                <a:sym typeface="Calibri"/>
              </a:rPr>
              <a:t>Personal </a:t>
            </a:r>
            <a:endParaRPr/>
          </a:p>
          <a:p>
            <a:pPr marL="742950" lvl="1" indent="-28575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6A71"/>
              </a:buClr>
              <a:buSzPts val="2000"/>
              <a:buChar char="–"/>
            </a:pPr>
            <a:r>
              <a:rPr lang="es-ES" sz="2000" b="0" i="0" u="none" strike="noStrike">
                <a:latin typeface="Calibri"/>
                <a:ea typeface="Calibri"/>
                <a:cs typeface="Calibri"/>
                <a:sym typeface="Calibri"/>
              </a:rPr>
              <a:t>Equipo (EPP, equipo médico, reactivos de pruebas, etc.)</a:t>
            </a:r>
            <a:endParaRPr/>
          </a:p>
          <a:p>
            <a:pPr marL="742950" lvl="1" indent="-28575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6A71"/>
              </a:buClr>
              <a:buSzPts val="2000"/>
              <a:buChar char="–"/>
            </a:pPr>
            <a:r>
              <a:rPr lang="es-ES" sz="2000" b="0" i="0" u="none" strike="noStrike">
                <a:latin typeface="Calibri"/>
                <a:ea typeface="Calibri"/>
                <a:cs typeface="Calibri"/>
                <a:sym typeface="Calibri"/>
              </a:rPr>
              <a:t>Servicios (apoyo a los servicios de emergencia, seguridad, transporte de pacientes, etc.)</a:t>
            </a:r>
            <a:endParaRPr/>
          </a:p>
        </p:txBody>
      </p:sp>
    </p:spTree>
  </p:cSld>
  <p:clrMapOvr>
    <a:masterClrMapping/>
  </p:clrMapOvr>
  <p:transition>
    <p:fade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8" name="Google Shape;318;p34"/>
          <p:cNvSpPr txBox="1">
            <a:spLocks noGrp="1"/>
          </p:cNvSpPr>
          <p:nvPr>
            <p:ph type="title"/>
          </p:nvPr>
        </p:nvSpPr>
        <p:spPr>
          <a:xfrm>
            <a:off x="457200" y="205979"/>
            <a:ext cx="8229600" cy="6895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lnSpc>
                <a:spcPct val="107142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s-ES" sz="2800" b="1" i="0" u="none" strike="noStrike">
                <a:latin typeface="Calibri"/>
                <a:ea typeface="Calibri"/>
                <a:cs typeface="Calibri"/>
                <a:sym typeface="Calibri"/>
              </a:rPr>
              <a:t>Modo de respuesta - Finanzas y Administración</a:t>
            </a:r>
            <a:endParaRPr/>
          </a:p>
        </p:txBody>
      </p:sp>
      <p:sp>
        <p:nvSpPr>
          <p:cNvPr id="319" name="Google Shape;319;p34"/>
          <p:cNvSpPr txBox="1">
            <a:spLocks noGrp="1"/>
          </p:cNvSpPr>
          <p:nvPr>
            <p:ph type="body" idx="1"/>
          </p:nvPr>
        </p:nvSpPr>
        <p:spPr>
          <a:xfrm>
            <a:off x="694481" y="994282"/>
            <a:ext cx="7639291" cy="34989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30188" lvl="0" indent="-23018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6A71"/>
              </a:buClr>
              <a:buSzPts val="2000"/>
              <a:buChar char="▪"/>
            </a:pPr>
            <a:r>
              <a:rPr lang="es-ES" sz="2000" b="0" i="0" u="none" strike="noStrike">
                <a:latin typeface="Calibri"/>
                <a:ea typeface="Calibri"/>
                <a:cs typeface="Calibri"/>
                <a:sym typeface="Calibri"/>
              </a:rPr>
              <a:t>La sección de finanzas y administración supervisa todas las tareas financieras y administrativas que facilitan la respuesta a la emergencia. </a:t>
            </a:r>
            <a:endParaRPr/>
          </a:p>
          <a:p>
            <a:pPr marL="230188" lvl="0" indent="-230188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6A71"/>
              </a:buClr>
              <a:buSzPts val="2000"/>
              <a:buChar char="▪"/>
            </a:pPr>
            <a:r>
              <a:rPr lang="es-ES" sz="2000" b="0" i="0" u="none" strike="noStrike">
                <a:latin typeface="Calibri"/>
                <a:ea typeface="Calibri"/>
                <a:cs typeface="Calibri"/>
                <a:sym typeface="Calibri"/>
              </a:rPr>
              <a:t>Algunas de estas actividades deberían incluir:</a:t>
            </a:r>
            <a:endParaRPr/>
          </a:p>
          <a:p>
            <a:pPr marL="742950" lvl="1" indent="-28575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6A71"/>
              </a:buClr>
              <a:buSzPts val="2000"/>
              <a:buChar char="–"/>
            </a:pPr>
            <a:r>
              <a:rPr lang="es-ES" sz="2000" b="0" i="0" u="none" strike="noStrike">
                <a:latin typeface="Calibri"/>
                <a:ea typeface="Calibri"/>
                <a:cs typeface="Calibri"/>
                <a:sym typeface="Calibri"/>
              </a:rPr>
              <a:t>La elaboración y la supervisión de los presupuestos</a:t>
            </a:r>
            <a:endParaRPr/>
          </a:p>
          <a:p>
            <a:pPr marL="742950" lvl="1" indent="-28575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6A71"/>
              </a:buClr>
              <a:buSzPts val="2000"/>
              <a:buChar char="–"/>
            </a:pPr>
            <a:r>
              <a:rPr lang="es-ES" sz="2000" b="0" i="0" u="none" strike="noStrike">
                <a:latin typeface="Calibri"/>
                <a:ea typeface="Calibri"/>
                <a:cs typeface="Calibri"/>
                <a:sym typeface="Calibri"/>
              </a:rPr>
              <a:t>Gestión del flujo de caja</a:t>
            </a:r>
            <a:endParaRPr/>
          </a:p>
          <a:p>
            <a:pPr marL="742950" lvl="1" indent="-28575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6A71"/>
              </a:buClr>
              <a:buSzPts val="2000"/>
              <a:buChar char="–"/>
            </a:pPr>
            <a:r>
              <a:rPr lang="es-ES" sz="2000" b="0" i="0" u="none" strike="noStrike">
                <a:latin typeface="Calibri"/>
                <a:ea typeface="Calibri"/>
                <a:cs typeface="Calibri"/>
                <a:sym typeface="Calibri"/>
              </a:rPr>
              <a:t>Seguimiento de los costos de los recursos</a:t>
            </a:r>
            <a:endParaRPr/>
          </a:p>
          <a:p>
            <a:pPr marL="742950" lvl="1" indent="-28575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6A71"/>
              </a:buClr>
              <a:buSzPts val="2000"/>
              <a:buChar char="–"/>
            </a:pPr>
            <a:r>
              <a:rPr lang="es-ES" sz="2000" b="0" i="0" u="none" strike="noStrike">
                <a:latin typeface="Calibri"/>
                <a:ea typeface="Calibri"/>
                <a:cs typeface="Calibri"/>
                <a:sym typeface="Calibri"/>
              </a:rPr>
              <a:t>Preparación de registros administrativos y contratos</a:t>
            </a:r>
            <a:endParaRPr/>
          </a:p>
          <a:p>
            <a:pPr marL="742950" lvl="1" indent="-15875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6A71"/>
              </a:buClr>
              <a:buSzPts val="2000"/>
              <a:buNone/>
            </a:pPr>
            <a:endParaRPr/>
          </a:p>
        </p:txBody>
      </p:sp>
    </p:spTree>
  </p:cSld>
  <p:clrMapOvr>
    <a:masterClrMapping/>
  </p:clrMapOvr>
  <p:transition>
    <p:fade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4" name="Google Shape;324;p35"/>
          <p:cNvSpPr txBox="1">
            <a:spLocks noGrp="1"/>
          </p:cNvSpPr>
          <p:nvPr>
            <p:ph type="title"/>
          </p:nvPr>
        </p:nvSpPr>
        <p:spPr>
          <a:xfrm>
            <a:off x="179613" y="2441363"/>
            <a:ext cx="8294913" cy="8715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s-ES" sz="3600" b="1" i="0" u="none" strike="noStrike">
                <a:latin typeface="Calibri"/>
                <a:ea typeface="Calibri"/>
                <a:cs typeface="Calibri"/>
                <a:sym typeface="Calibri"/>
              </a:rPr>
              <a:t>Niveles de respuesta del COE</a:t>
            </a:r>
            <a:endParaRPr/>
          </a:p>
        </p:txBody>
      </p:sp>
      <p:pic>
        <p:nvPicPr>
          <p:cNvPr id="325" name="Google Shape;325;p3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327069" y="506186"/>
            <a:ext cx="4484352" cy="434637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fade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1" name="Google Shape;331;p36"/>
          <p:cNvSpPr txBox="1">
            <a:spLocks noGrp="1"/>
          </p:cNvSpPr>
          <p:nvPr>
            <p:ph type="title"/>
          </p:nvPr>
        </p:nvSpPr>
        <p:spPr>
          <a:xfrm>
            <a:off x="457200" y="205979"/>
            <a:ext cx="8229600" cy="6895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lnSpc>
                <a:spcPct val="107142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s-ES" sz="2800" b="1" i="0" u="none" strike="noStrike">
                <a:latin typeface="Calibri"/>
                <a:ea typeface="Calibri"/>
                <a:cs typeface="Calibri"/>
                <a:sym typeface="Calibri"/>
              </a:rPr>
              <a:t>Niveles de respuesta del COE</a:t>
            </a:r>
            <a:endParaRPr/>
          </a:p>
        </p:txBody>
      </p:sp>
      <p:sp>
        <p:nvSpPr>
          <p:cNvPr id="332" name="Google Shape;332;p36"/>
          <p:cNvSpPr txBox="1">
            <a:spLocks noGrp="1"/>
          </p:cNvSpPr>
          <p:nvPr>
            <p:ph type="body" idx="1"/>
          </p:nvPr>
        </p:nvSpPr>
        <p:spPr>
          <a:xfrm>
            <a:off x="457200" y="1158875"/>
            <a:ext cx="8158294" cy="33416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30188" lvl="0" indent="-23018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6A71"/>
              </a:buClr>
              <a:buSzPts val="1800"/>
              <a:buChar char="▪"/>
            </a:pPr>
            <a:r>
              <a:rPr lang="es-ES" sz="1800" b="0" i="0" u="none" strike="noStrike">
                <a:latin typeface="Calibri"/>
                <a:ea typeface="Calibri"/>
                <a:cs typeface="Calibri"/>
                <a:sym typeface="Calibri"/>
              </a:rPr>
              <a:t>El nivel de respuesta de un COE (también denominado a veces "nivel operacional") cambiará en el curso de su ejecución, lo que dará lugar a la desactivación del COE o a un cambio en el nivel de respuesta. </a:t>
            </a:r>
            <a:endParaRPr/>
          </a:p>
          <a:p>
            <a:pPr marL="230188" lvl="0" indent="-230188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6A71"/>
              </a:buClr>
              <a:buSzPts val="1800"/>
              <a:buChar char="▪"/>
            </a:pPr>
            <a:r>
              <a:rPr lang="es-ES" sz="1800" b="0" i="0" u="none" strike="noStrike">
                <a:latin typeface="Calibri"/>
                <a:ea typeface="Calibri"/>
                <a:cs typeface="Calibri"/>
                <a:sym typeface="Calibri"/>
              </a:rPr>
              <a:t>La transición de un nivel de activación del COE a otro se basa en el nivel de esfuerzo requerido (aumento o disminución) para controlar eficazmente el riesgo para la salud pública.  </a:t>
            </a:r>
            <a:endParaRPr/>
          </a:p>
          <a:p>
            <a:pPr marL="230188" lvl="0" indent="-230188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6A71"/>
              </a:buClr>
              <a:buSzPts val="1800"/>
              <a:buChar char="▪"/>
            </a:pPr>
            <a:r>
              <a:rPr lang="es-ES" sz="1800" b="0" i="0" u="none" strike="noStrike">
                <a:latin typeface="Calibri"/>
                <a:ea typeface="Calibri"/>
                <a:cs typeface="Calibri"/>
                <a:sym typeface="Calibri"/>
              </a:rPr>
              <a:t>Los niveles de respuesta deben definirse en función del alcance, la misión y los recursos disponibles del COE. </a:t>
            </a:r>
            <a:endParaRPr/>
          </a:p>
        </p:txBody>
      </p:sp>
      <p:pic>
        <p:nvPicPr>
          <p:cNvPr id="333" name="Google Shape;333;p36" descr="A group of people sitting at a table&#10;&#10;Description automatically generated"/>
          <p:cNvPicPr preferRelativeResize="0"/>
          <p:nvPr/>
        </p:nvPicPr>
        <p:blipFill rotWithShape="1">
          <a:blip r:embed="rId3">
            <a:alphaModFix/>
          </a:blip>
          <a:srcRect t="13520"/>
          <a:stretch/>
        </p:blipFill>
        <p:spPr>
          <a:xfrm>
            <a:off x="5632704" y="3355740"/>
            <a:ext cx="2777153" cy="1590295"/>
          </a:xfrm>
          <a:prstGeom prst="rect">
            <a:avLst/>
          </a:prstGeom>
          <a:noFill/>
          <a:ln>
            <a:noFill/>
          </a:ln>
        </p:spPr>
      </p:pic>
      <p:pic>
        <p:nvPicPr>
          <p:cNvPr id="334" name="Google Shape;334;p36" descr="A room with a desk and chair&#10;&#10;Description automatically generated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469374" y="3567974"/>
            <a:ext cx="1957700" cy="136895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fade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0" name="Google Shape;340;p37"/>
          <p:cNvSpPr txBox="1">
            <a:spLocks noGrp="1"/>
          </p:cNvSpPr>
          <p:nvPr>
            <p:ph type="title"/>
          </p:nvPr>
        </p:nvSpPr>
        <p:spPr>
          <a:xfrm>
            <a:off x="457200" y="205979"/>
            <a:ext cx="8229600" cy="6895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lnSpc>
                <a:spcPct val="107142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s-ES" sz="2800" b="1" i="0" u="none" strike="noStrike">
                <a:latin typeface="Calibri"/>
                <a:ea typeface="Calibri"/>
                <a:cs typeface="Calibri"/>
                <a:sym typeface="Calibri"/>
              </a:rPr>
              <a:t>Niveles operativos del COE - Nivel III</a:t>
            </a:r>
            <a:endParaRPr/>
          </a:p>
        </p:txBody>
      </p:sp>
      <p:sp>
        <p:nvSpPr>
          <p:cNvPr id="341" name="Google Shape;341;p37"/>
          <p:cNvSpPr txBox="1">
            <a:spLocks noGrp="1"/>
          </p:cNvSpPr>
          <p:nvPr>
            <p:ph type="body" idx="1"/>
          </p:nvPr>
        </p:nvSpPr>
        <p:spPr>
          <a:xfrm>
            <a:off x="457200" y="1077853"/>
            <a:ext cx="8158294" cy="33416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30188" lvl="0" indent="-23018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6A71"/>
              </a:buClr>
              <a:buSzPts val="1900"/>
              <a:buChar char="▪"/>
            </a:pPr>
            <a:r>
              <a:rPr lang="es-ES" sz="1900" b="0" i="0" u="none" strike="noStrike">
                <a:latin typeface="Calibri"/>
                <a:ea typeface="Calibri"/>
                <a:cs typeface="Calibri"/>
                <a:sym typeface="Calibri"/>
              </a:rPr>
              <a:t>Nivel III - El nivel más bajo de activación. </a:t>
            </a:r>
            <a:endParaRPr/>
          </a:p>
          <a:p>
            <a:pPr marL="742950" lvl="1" indent="-285750" algn="l" rtl="0">
              <a:lnSpc>
                <a:spcPct val="100000"/>
              </a:lnSpc>
              <a:spcBef>
                <a:spcPts val="380"/>
              </a:spcBef>
              <a:spcAft>
                <a:spcPts val="0"/>
              </a:spcAft>
              <a:buClr>
                <a:srgbClr val="006A71"/>
              </a:buClr>
              <a:buSzPts val="1900"/>
              <a:buChar char="–"/>
            </a:pPr>
            <a:r>
              <a:rPr lang="es-ES" sz="1900" b="0" i="0" u="none" strike="noStrike">
                <a:latin typeface="Calibri"/>
                <a:ea typeface="Calibri"/>
                <a:cs typeface="Calibri"/>
                <a:sym typeface="Calibri"/>
              </a:rPr>
              <a:t>El personal del COE puede ayudar en la respuesta</a:t>
            </a:r>
            <a:r>
              <a:rPr lang="es-ES" sz="1900"/>
              <a:t>;</a:t>
            </a:r>
            <a:r>
              <a:rPr lang="es-ES" sz="1900" b="0" i="0" u="none" strike="noStrike">
                <a:latin typeface="Calibri"/>
                <a:ea typeface="Calibri"/>
                <a:cs typeface="Calibri"/>
                <a:sym typeface="Calibri"/>
              </a:rPr>
              <a:t> pero esta tarea está, en gran medida, a cargo de expertos en la materia del </a:t>
            </a:r>
            <a:r>
              <a:rPr lang="es-ES" sz="1900"/>
              <a:t>m</a:t>
            </a:r>
            <a:r>
              <a:rPr lang="es-ES" sz="1900" b="0" i="0" u="none" strike="noStrike">
                <a:latin typeface="Calibri"/>
                <a:ea typeface="Calibri"/>
                <a:cs typeface="Calibri"/>
                <a:sym typeface="Calibri"/>
              </a:rPr>
              <a:t>inisterio o de los organismos de salud. </a:t>
            </a:r>
            <a:endParaRPr/>
          </a:p>
          <a:p>
            <a:pPr marL="742950" lvl="1" indent="-285750" algn="l" rtl="0">
              <a:lnSpc>
                <a:spcPct val="100000"/>
              </a:lnSpc>
              <a:spcBef>
                <a:spcPts val="380"/>
              </a:spcBef>
              <a:spcAft>
                <a:spcPts val="0"/>
              </a:spcAft>
              <a:buClr>
                <a:srgbClr val="006A71"/>
              </a:buClr>
              <a:buSzPts val="1900"/>
              <a:buChar char="–"/>
            </a:pPr>
            <a:r>
              <a:rPr lang="es-ES" sz="1900" b="0" i="0" u="none" strike="noStrike">
                <a:latin typeface="Calibri"/>
                <a:ea typeface="Calibri"/>
                <a:cs typeface="Calibri"/>
                <a:sym typeface="Calibri"/>
              </a:rPr>
              <a:t>El COE debería continuar la vigilancia de la situación en tiempo real. </a:t>
            </a:r>
            <a:endParaRPr/>
          </a:p>
          <a:p>
            <a:pPr marL="230188" lvl="0" indent="-230188" algn="l" rtl="0">
              <a:lnSpc>
                <a:spcPct val="100000"/>
              </a:lnSpc>
              <a:spcBef>
                <a:spcPts val="380"/>
              </a:spcBef>
              <a:spcAft>
                <a:spcPts val="0"/>
              </a:spcAft>
              <a:buClr>
                <a:srgbClr val="006A71"/>
              </a:buClr>
              <a:buSzPts val="1900"/>
              <a:buChar char="▪"/>
            </a:pPr>
            <a:r>
              <a:rPr lang="es-ES" sz="1900" b="0" i="0" u="none" strike="noStrike">
                <a:latin typeface="Calibri"/>
                <a:ea typeface="Calibri"/>
                <a:cs typeface="Calibri"/>
                <a:sym typeface="Calibri"/>
              </a:rPr>
              <a:t>En el caso de la COVID-19, estas actividades podrían incluir:</a:t>
            </a:r>
            <a:endParaRPr/>
          </a:p>
          <a:p>
            <a:pPr marL="742950" lvl="1" indent="-285750" algn="l" rtl="0">
              <a:lnSpc>
                <a:spcPct val="100000"/>
              </a:lnSpc>
              <a:spcBef>
                <a:spcPts val="380"/>
              </a:spcBef>
              <a:spcAft>
                <a:spcPts val="0"/>
              </a:spcAft>
              <a:buClr>
                <a:srgbClr val="006A71"/>
              </a:buClr>
              <a:buSzPts val="1900"/>
              <a:buChar char="–"/>
            </a:pPr>
            <a:r>
              <a:rPr lang="es-ES" sz="1900" b="0" i="0" u="none" strike="noStrike">
                <a:latin typeface="Calibri"/>
                <a:ea typeface="Calibri"/>
                <a:cs typeface="Calibri"/>
                <a:sym typeface="Calibri"/>
              </a:rPr>
              <a:t>La recopilación y el análisis en tiempo real de los datos de los casos</a:t>
            </a:r>
            <a:endParaRPr/>
          </a:p>
          <a:p>
            <a:pPr marL="742950" lvl="1" indent="-285750" algn="l" rtl="0">
              <a:lnSpc>
                <a:spcPct val="100000"/>
              </a:lnSpc>
              <a:spcBef>
                <a:spcPts val="380"/>
              </a:spcBef>
              <a:spcAft>
                <a:spcPts val="0"/>
              </a:spcAft>
              <a:buClr>
                <a:srgbClr val="006A71"/>
              </a:buClr>
              <a:buSzPts val="1900"/>
              <a:buChar char="–"/>
            </a:pPr>
            <a:r>
              <a:rPr lang="es-ES" sz="1900" b="0" i="0" u="none" strike="noStrike">
                <a:latin typeface="Calibri"/>
                <a:ea typeface="Calibri"/>
                <a:cs typeface="Calibri"/>
                <a:sym typeface="Calibri"/>
              </a:rPr>
              <a:t>Continuar con el flujo de información previo al evento</a:t>
            </a:r>
            <a:endParaRPr/>
          </a:p>
          <a:p>
            <a:pPr marL="1143000" lvl="2" indent="-228600" algn="l" rtl="0">
              <a:lnSpc>
                <a:spcPct val="100000"/>
              </a:lnSpc>
              <a:spcBef>
                <a:spcPts val="380"/>
              </a:spcBef>
              <a:spcAft>
                <a:spcPts val="0"/>
              </a:spcAft>
              <a:buClr>
                <a:srgbClr val="006A71"/>
              </a:buClr>
              <a:buSzPts val="1900"/>
              <a:buChar char="•"/>
            </a:pPr>
            <a:r>
              <a:rPr lang="es-ES" sz="1900" b="0" i="0" u="none" strike="noStrike">
                <a:latin typeface="Calibri"/>
                <a:ea typeface="Calibri"/>
                <a:cs typeface="Calibri"/>
                <a:sym typeface="Calibri"/>
              </a:rPr>
              <a:t>Informes diarios</a:t>
            </a:r>
            <a:endParaRPr/>
          </a:p>
          <a:p>
            <a:pPr marL="1143000" lvl="2" indent="-228600" algn="l" rtl="0">
              <a:lnSpc>
                <a:spcPct val="100000"/>
              </a:lnSpc>
              <a:spcBef>
                <a:spcPts val="380"/>
              </a:spcBef>
              <a:spcAft>
                <a:spcPts val="0"/>
              </a:spcAft>
              <a:buClr>
                <a:srgbClr val="006A71"/>
              </a:buClr>
              <a:buSzPts val="1900"/>
              <a:buChar char="•"/>
            </a:pPr>
            <a:r>
              <a:rPr lang="es-ES" sz="1900" b="0" i="0" u="none" strike="noStrike">
                <a:latin typeface="Calibri"/>
                <a:ea typeface="Calibri"/>
                <a:cs typeface="Calibri"/>
                <a:sym typeface="Calibri"/>
              </a:rPr>
              <a:t>Desarrollar un sistema de mensajes de alerta e informes de seguimiento</a:t>
            </a:r>
            <a:endParaRPr/>
          </a:p>
          <a:p>
            <a:pPr marL="457200" lvl="1" indent="0" algn="l" rtl="0">
              <a:lnSpc>
                <a:spcPct val="100000"/>
              </a:lnSpc>
              <a:spcBef>
                <a:spcPts val="390"/>
              </a:spcBef>
              <a:spcAft>
                <a:spcPts val="0"/>
              </a:spcAft>
              <a:buClr>
                <a:srgbClr val="006A71"/>
              </a:buClr>
              <a:buSzPts val="1950"/>
              <a:buNone/>
            </a:pPr>
            <a:endParaRPr sz="1950"/>
          </a:p>
        </p:txBody>
      </p:sp>
    </p:spTree>
  </p:cSld>
  <p:clrMapOvr>
    <a:masterClrMapping/>
  </p:clrMapOvr>
  <p:transition>
    <p:fade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7" name="Google Shape;347;p38"/>
          <p:cNvSpPr txBox="1"/>
          <p:nvPr/>
        </p:nvSpPr>
        <p:spPr>
          <a:xfrm>
            <a:off x="528500" y="2089001"/>
            <a:ext cx="8407200" cy="257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742950" marR="0" lvl="1" indent="-2794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6A71"/>
              </a:buClr>
              <a:buSzPts val="1800"/>
              <a:buFont typeface="Arial"/>
              <a:buChar char="–"/>
            </a:pPr>
            <a:r>
              <a:rPr lang="es-ES" sz="1800" b="0" i="0" u="none" strike="noStrike" cap="none">
                <a:solidFill>
                  <a:srgbClr val="2D2D2D"/>
                </a:solidFill>
                <a:latin typeface="Calibri"/>
                <a:ea typeface="Calibri"/>
                <a:cs typeface="Calibri"/>
                <a:sym typeface="Calibri"/>
              </a:rPr>
              <a:t>Actividades realizadas durante el Nivel III</a:t>
            </a:r>
            <a:endParaRPr sz="13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742950" marR="0" lvl="1" indent="-279400" algn="l" rtl="0">
              <a:lnSpc>
                <a:spcPct val="100000"/>
              </a:lnSpc>
              <a:spcBef>
                <a:spcPts val="380"/>
              </a:spcBef>
              <a:spcAft>
                <a:spcPts val="0"/>
              </a:spcAft>
              <a:buClr>
                <a:srgbClr val="006A71"/>
              </a:buClr>
              <a:buSzPts val="1800"/>
              <a:buFont typeface="Arial"/>
              <a:buChar char="–"/>
            </a:pPr>
            <a:r>
              <a:rPr lang="es-ES" sz="1800" b="0" i="0" u="none" strike="noStrike" cap="none">
                <a:solidFill>
                  <a:srgbClr val="2D2D2D"/>
                </a:solidFill>
                <a:latin typeface="Calibri"/>
                <a:ea typeface="Calibri"/>
                <a:cs typeface="Calibri"/>
                <a:sym typeface="Calibri"/>
              </a:rPr>
              <a:t>Detección y vigilancia</a:t>
            </a:r>
            <a:endParaRPr sz="13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742950" marR="0" lvl="1" indent="-279400" algn="l" rtl="0">
              <a:lnSpc>
                <a:spcPct val="100000"/>
              </a:lnSpc>
              <a:spcBef>
                <a:spcPts val="380"/>
              </a:spcBef>
              <a:spcAft>
                <a:spcPts val="0"/>
              </a:spcAft>
              <a:buClr>
                <a:srgbClr val="006A71"/>
              </a:buClr>
              <a:buSzPts val="1800"/>
              <a:buFont typeface="Arial"/>
              <a:buChar char="–"/>
            </a:pPr>
            <a:r>
              <a:rPr lang="es-ES" sz="1800" b="0" i="0" u="none" strike="noStrike" cap="none">
                <a:solidFill>
                  <a:srgbClr val="2D2D2D"/>
                </a:solidFill>
                <a:latin typeface="Calibri"/>
                <a:ea typeface="Calibri"/>
                <a:cs typeface="Calibri"/>
                <a:sym typeface="Calibri"/>
              </a:rPr>
              <a:t>Rastreo de contactos</a:t>
            </a:r>
            <a:endParaRPr sz="13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742950" marR="0" lvl="1" indent="-279400" algn="l" rtl="0">
              <a:lnSpc>
                <a:spcPct val="100000"/>
              </a:lnSpc>
              <a:spcBef>
                <a:spcPts val="380"/>
              </a:spcBef>
              <a:spcAft>
                <a:spcPts val="0"/>
              </a:spcAft>
              <a:buClr>
                <a:srgbClr val="006A71"/>
              </a:buClr>
              <a:buSzPts val="1800"/>
              <a:buFont typeface="Arial"/>
              <a:buChar char="–"/>
            </a:pPr>
            <a:r>
              <a:rPr lang="es-ES" sz="1800" b="0" i="0" u="none" strike="noStrike" cap="none">
                <a:solidFill>
                  <a:srgbClr val="2D2D2D"/>
                </a:solidFill>
                <a:latin typeface="Calibri"/>
                <a:ea typeface="Calibri"/>
                <a:cs typeface="Calibri"/>
                <a:sym typeface="Calibri"/>
              </a:rPr>
              <a:t>Análisis epidemiológico y de laboratorio</a:t>
            </a:r>
            <a:endParaRPr sz="13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742950" marR="0" lvl="1" indent="-279400" algn="l" rtl="0">
              <a:lnSpc>
                <a:spcPct val="100000"/>
              </a:lnSpc>
              <a:spcBef>
                <a:spcPts val="380"/>
              </a:spcBef>
              <a:spcAft>
                <a:spcPts val="0"/>
              </a:spcAft>
              <a:buClr>
                <a:srgbClr val="006A71"/>
              </a:buClr>
              <a:buSzPts val="1800"/>
              <a:buFont typeface="Arial"/>
              <a:buChar char="–"/>
            </a:pPr>
            <a:r>
              <a:rPr lang="es-ES" sz="1800" b="0" i="0" u="none" strike="noStrike" cap="none">
                <a:solidFill>
                  <a:srgbClr val="2D2D2D"/>
                </a:solidFill>
                <a:latin typeface="Calibri"/>
                <a:ea typeface="Calibri"/>
                <a:cs typeface="Calibri"/>
                <a:sym typeface="Calibri"/>
              </a:rPr>
              <a:t>Monitoreo del punto de entrada</a:t>
            </a:r>
            <a:endParaRPr sz="13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742950" marR="0" lvl="1" indent="-279400" algn="l" rtl="0">
              <a:lnSpc>
                <a:spcPct val="100000"/>
              </a:lnSpc>
              <a:spcBef>
                <a:spcPts val="380"/>
              </a:spcBef>
              <a:spcAft>
                <a:spcPts val="0"/>
              </a:spcAft>
              <a:buClr>
                <a:srgbClr val="006A71"/>
              </a:buClr>
              <a:buSzPts val="1800"/>
              <a:buFont typeface="Arial"/>
              <a:buChar char="–"/>
            </a:pPr>
            <a:r>
              <a:rPr lang="es-ES" sz="1800" b="0" i="0" u="none" strike="noStrike" cap="none">
                <a:solidFill>
                  <a:srgbClr val="2D2D2D"/>
                </a:solidFill>
                <a:latin typeface="Calibri"/>
                <a:ea typeface="Calibri"/>
                <a:cs typeface="Calibri"/>
                <a:sym typeface="Calibri"/>
              </a:rPr>
              <a:t>Advertencia pública y aplicación de medidas de protección</a:t>
            </a:r>
            <a:endParaRPr sz="13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742950" marR="0" lvl="1" indent="-279400" algn="l" rtl="0">
              <a:lnSpc>
                <a:spcPct val="100000"/>
              </a:lnSpc>
              <a:spcBef>
                <a:spcPts val="380"/>
              </a:spcBef>
              <a:spcAft>
                <a:spcPts val="0"/>
              </a:spcAft>
              <a:buClr>
                <a:srgbClr val="006A71"/>
              </a:buClr>
              <a:buSzPts val="1800"/>
              <a:buFont typeface="Arial"/>
              <a:buChar char="–"/>
            </a:pPr>
            <a:r>
              <a:rPr lang="es-ES" sz="1800" b="0" i="0" u="none" strike="noStrike" cap="none">
                <a:solidFill>
                  <a:srgbClr val="2D2D2D"/>
                </a:solidFill>
                <a:latin typeface="Calibri"/>
                <a:ea typeface="Calibri"/>
                <a:cs typeface="Calibri"/>
                <a:sym typeface="Calibri"/>
              </a:rPr>
              <a:t>Equipo de protección para los socorristas y los proveedores de atención médica</a:t>
            </a:r>
            <a:endParaRPr sz="13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742950" marR="0" lvl="1" indent="-279400" algn="l" rtl="0">
              <a:lnSpc>
                <a:spcPct val="100000"/>
              </a:lnSpc>
              <a:spcBef>
                <a:spcPts val="380"/>
              </a:spcBef>
              <a:spcAft>
                <a:spcPts val="0"/>
              </a:spcAft>
              <a:buClr>
                <a:srgbClr val="006A71"/>
              </a:buClr>
              <a:buSzPts val="1800"/>
              <a:buFont typeface="Arial"/>
              <a:buChar char="–"/>
            </a:pPr>
            <a:r>
              <a:rPr lang="es-ES" sz="1800" b="0" i="0" u="none" strike="noStrike" cap="none">
                <a:solidFill>
                  <a:srgbClr val="2D2D2D"/>
                </a:solidFill>
                <a:latin typeface="Calibri"/>
                <a:ea typeface="Calibri"/>
                <a:cs typeface="Calibri"/>
                <a:sym typeface="Calibri"/>
              </a:rPr>
              <a:t>Tratamiento farmacológico</a:t>
            </a:r>
            <a:endParaRPr sz="13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914400" marR="0" lvl="2" indent="0" algn="l" rtl="0">
              <a:lnSpc>
                <a:spcPct val="100000"/>
              </a:lnSpc>
              <a:spcBef>
                <a:spcPts val="390"/>
              </a:spcBef>
              <a:spcAft>
                <a:spcPts val="0"/>
              </a:spcAft>
              <a:buClr>
                <a:srgbClr val="006A71"/>
              </a:buClr>
              <a:buSzPts val="1950"/>
              <a:buFont typeface="Arial"/>
              <a:buNone/>
            </a:pPr>
            <a:endParaRPr sz="1950" b="0" i="0" u="none" strike="noStrike" cap="none">
              <a:solidFill>
                <a:srgbClr val="2D2D2D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48" name="Google Shape;348;p38"/>
          <p:cNvSpPr txBox="1">
            <a:spLocks noGrp="1"/>
          </p:cNvSpPr>
          <p:nvPr>
            <p:ph type="title"/>
          </p:nvPr>
        </p:nvSpPr>
        <p:spPr>
          <a:xfrm>
            <a:off x="457200" y="205979"/>
            <a:ext cx="8229600" cy="6895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lnSpc>
                <a:spcPct val="107142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s-ES" sz="2800" b="1" i="0" u="none" strike="noStrike">
                <a:latin typeface="Calibri"/>
                <a:ea typeface="Calibri"/>
                <a:cs typeface="Calibri"/>
                <a:sym typeface="Calibri"/>
              </a:rPr>
              <a:t>Niveles operativos del COE - Nivel II</a:t>
            </a:r>
            <a:endParaRPr/>
          </a:p>
        </p:txBody>
      </p:sp>
      <p:sp>
        <p:nvSpPr>
          <p:cNvPr id="349" name="Google Shape;349;p38"/>
          <p:cNvSpPr txBox="1">
            <a:spLocks noGrp="1"/>
          </p:cNvSpPr>
          <p:nvPr>
            <p:ph type="body" idx="1"/>
          </p:nvPr>
        </p:nvSpPr>
        <p:spPr>
          <a:xfrm>
            <a:off x="492850" y="900902"/>
            <a:ext cx="8158200" cy="334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30188" lvl="0" indent="-22383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6A71"/>
              </a:buClr>
              <a:buSzPts val="1800"/>
              <a:buChar char="▪"/>
            </a:pPr>
            <a:r>
              <a:rPr lang="es-ES" sz="1800" b="0" i="0" u="none" strike="noStrike">
                <a:latin typeface="Calibri"/>
                <a:ea typeface="Calibri"/>
                <a:cs typeface="Calibri"/>
                <a:sym typeface="Calibri"/>
              </a:rPr>
              <a:t>Nivel II - Activación ampliada</a:t>
            </a:r>
            <a:endParaRPr sz="1900"/>
          </a:p>
          <a:p>
            <a:pPr marL="742950" lvl="1" indent="-279400" algn="l" rtl="0">
              <a:lnSpc>
                <a:spcPct val="100000"/>
              </a:lnSpc>
              <a:spcBef>
                <a:spcPts val="380"/>
              </a:spcBef>
              <a:spcAft>
                <a:spcPts val="0"/>
              </a:spcAft>
              <a:buClr>
                <a:srgbClr val="006A71"/>
              </a:buClr>
              <a:buSzPts val="1800"/>
              <a:buChar char="–"/>
            </a:pPr>
            <a:r>
              <a:rPr lang="es-ES" sz="1800" b="0" i="0" u="none" strike="noStrike">
                <a:latin typeface="Calibri"/>
                <a:ea typeface="Calibri"/>
                <a:cs typeface="Calibri"/>
                <a:sym typeface="Calibri"/>
              </a:rPr>
              <a:t>Involucra un mayor número de empleados del COE, trabajando junto a expertos del </a:t>
            </a:r>
            <a:r>
              <a:rPr lang="es-ES" sz="1800"/>
              <a:t>m</a:t>
            </a:r>
            <a:r>
              <a:rPr lang="es-ES" sz="1800" b="0" i="0" u="none" strike="noStrike">
                <a:latin typeface="Calibri"/>
                <a:ea typeface="Calibri"/>
                <a:cs typeface="Calibri"/>
                <a:sym typeface="Calibri"/>
              </a:rPr>
              <a:t>inisterio y de las agencias de salud</a:t>
            </a:r>
            <a:endParaRPr sz="1900"/>
          </a:p>
          <a:p>
            <a:pPr marL="230186" lvl="0" indent="-223836" algn="l" rtl="0">
              <a:lnSpc>
                <a:spcPct val="100000"/>
              </a:lnSpc>
              <a:spcBef>
                <a:spcPts val="380"/>
              </a:spcBef>
              <a:spcAft>
                <a:spcPts val="0"/>
              </a:spcAft>
              <a:buClr>
                <a:srgbClr val="006A71"/>
              </a:buClr>
              <a:buSzPts val="1800"/>
              <a:buChar char="▪"/>
            </a:pPr>
            <a:r>
              <a:rPr lang="es-ES" sz="1800" b="0" i="0" u="none" strike="noStrike">
                <a:latin typeface="Calibri"/>
                <a:ea typeface="Calibri"/>
                <a:cs typeface="Calibri"/>
                <a:sym typeface="Calibri"/>
              </a:rPr>
              <a:t>En el caso de la COVID-19, estas actividades podrían inclui</a:t>
            </a:r>
            <a:r>
              <a:rPr lang="es-ES" sz="1800"/>
              <a:t>r:</a:t>
            </a:r>
            <a:endParaRPr sz="1950"/>
          </a:p>
        </p:txBody>
      </p:sp>
    </p:spTree>
  </p:cSld>
  <p:clrMapOvr>
    <a:masterClrMapping/>
  </p:clrMapOvr>
  <p:transition>
    <p:fade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5" name="Google Shape;355;p39"/>
          <p:cNvSpPr txBox="1">
            <a:spLocks noGrp="1"/>
          </p:cNvSpPr>
          <p:nvPr>
            <p:ph type="title"/>
          </p:nvPr>
        </p:nvSpPr>
        <p:spPr>
          <a:xfrm>
            <a:off x="457200" y="205979"/>
            <a:ext cx="8229600" cy="6895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lnSpc>
                <a:spcPct val="107142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s-ES" sz="2800" b="1" i="0" u="none" strike="noStrike">
                <a:latin typeface="Calibri"/>
                <a:ea typeface="Calibri"/>
                <a:cs typeface="Calibri"/>
                <a:sym typeface="Calibri"/>
              </a:rPr>
              <a:t>Niveles operativos del COE - Nivel I</a:t>
            </a:r>
            <a:endParaRPr/>
          </a:p>
        </p:txBody>
      </p:sp>
      <p:sp>
        <p:nvSpPr>
          <p:cNvPr id="356" name="Google Shape;356;p39"/>
          <p:cNvSpPr txBox="1">
            <a:spLocks noGrp="1"/>
          </p:cNvSpPr>
          <p:nvPr>
            <p:ph type="body" idx="1"/>
          </p:nvPr>
        </p:nvSpPr>
        <p:spPr>
          <a:xfrm>
            <a:off x="457200" y="1082069"/>
            <a:ext cx="8572500" cy="33416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30188" lvl="0" indent="-23018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6A71"/>
              </a:buClr>
              <a:buSzPts val="2000"/>
              <a:buChar char="▪"/>
            </a:pPr>
            <a:r>
              <a:rPr lang="es-ES" sz="2000" b="0" i="0" u="none" strike="noStrike">
                <a:latin typeface="Calibri"/>
                <a:ea typeface="Calibri"/>
                <a:cs typeface="Calibri"/>
                <a:sym typeface="Calibri"/>
              </a:rPr>
              <a:t>Nivel I - Activación completa</a:t>
            </a:r>
            <a:endParaRPr/>
          </a:p>
          <a:p>
            <a:pPr marL="742950" lvl="1" indent="-28575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6A71"/>
              </a:buClr>
              <a:buSzPts val="2000"/>
              <a:buChar char="–"/>
            </a:pPr>
            <a:r>
              <a:rPr lang="es-ES" sz="2000" b="0" i="0" u="none" strike="noStrike">
                <a:latin typeface="Calibri"/>
                <a:ea typeface="Calibri"/>
                <a:cs typeface="Calibri"/>
                <a:sym typeface="Calibri"/>
              </a:rPr>
              <a:t>El nivel I se reserva para las respuestas de mayor escala a amenazas de gran magnitud. </a:t>
            </a:r>
            <a:endParaRPr/>
          </a:p>
          <a:p>
            <a:pPr marL="230188" lvl="0" indent="-230188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6A71"/>
              </a:buClr>
              <a:buSzPts val="2000"/>
              <a:buChar char="▪"/>
            </a:pPr>
            <a:r>
              <a:rPr lang="es-ES" sz="2000" b="0" i="0" u="none" strike="noStrike">
                <a:latin typeface="Calibri"/>
                <a:ea typeface="Calibri"/>
                <a:cs typeface="Calibri"/>
                <a:sym typeface="Calibri"/>
              </a:rPr>
              <a:t>En el caso de la COVID-19, estas actividades podrían incluir:</a:t>
            </a:r>
            <a:endParaRPr/>
          </a:p>
          <a:p>
            <a:pPr marL="742950" lvl="1" indent="-285750" algn="l" rtl="0">
              <a:lnSpc>
                <a:spcPct val="100000"/>
              </a:lnSpc>
              <a:spcBef>
                <a:spcPts val="380"/>
              </a:spcBef>
              <a:spcAft>
                <a:spcPts val="0"/>
              </a:spcAft>
              <a:buClr>
                <a:srgbClr val="006A71"/>
              </a:buClr>
              <a:buSzPts val="1900"/>
              <a:buChar char="–"/>
            </a:pPr>
            <a:r>
              <a:rPr lang="es-ES" sz="1900" b="0" i="0" u="none" strike="noStrike">
                <a:latin typeface="Calibri"/>
                <a:ea typeface="Calibri"/>
                <a:cs typeface="Calibri"/>
                <a:sym typeface="Calibri"/>
              </a:rPr>
              <a:t>Todas las actividades realizadas durante el Nivel III y el Nivel II</a:t>
            </a:r>
            <a:endParaRPr/>
          </a:p>
          <a:p>
            <a:pPr marL="742950" lvl="1" indent="-285750" algn="l" rtl="0">
              <a:lnSpc>
                <a:spcPct val="100000"/>
              </a:lnSpc>
              <a:spcBef>
                <a:spcPts val="380"/>
              </a:spcBef>
              <a:spcAft>
                <a:spcPts val="0"/>
              </a:spcAft>
              <a:buClr>
                <a:srgbClr val="006A71"/>
              </a:buClr>
              <a:buSzPts val="1900"/>
              <a:buChar char="–"/>
            </a:pPr>
            <a:r>
              <a:rPr lang="es-ES" sz="1900" b="0" i="0" u="none" strike="noStrike">
                <a:latin typeface="Calibri"/>
                <a:ea typeface="Calibri"/>
                <a:cs typeface="Calibri"/>
                <a:sym typeface="Calibri"/>
              </a:rPr>
              <a:t>La dotación de personal que trabajen 24 horas al día</a:t>
            </a:r>
            <a:r>
              <a:rPr lang="es-ES" sz="1900"/>
              <a:t> y </a:t>
            </a:r>
            <a:r>
              <a:rPr lang="es-ES" sz="1900" b="0" i="0" u="none" strike="noStrike">
                <a:latin typeface="Calibri"/>
                <a:ea typeface="Calibri"/>
                <a:cs typeface="Calibri"/>
                <a:sym typeface="Calibri"/>
              </a:rPr>
              <a:t>7 días a la semana </a:t>
            </a:r>
            <a:r>
              <a:rPr lang="es-ES" sz="1900"/>
              <a:t>para el</a:t>
            </a:r>
            <a:r>
              <a:rPr lang="es-ES" sz="1900" b="0" i="0" u="none" strike="noStrike">
                <a:latin typeface="Calibri"/>
                <a:ea typeface="Calibri"/>
                <a:cs typeface="Calibri"/>
                <a:sym typeface="Calibri"/>
              </a:rPr>
              <a:t> COE, o el establecimiento de emplazamientos adicionales del COE sobre el terreno para coordinar esfuerzos específicos. </a:t>
            </a:r>
            <a:endParaRPr/>
          </a:p>
          <a:p>
            <a:pPr marL="742950" lvl="1" indent="-285750" algn="l" rtl="0">
              <a:lnSpc>
                <a:spcPct val="100000"/>
              </a:lnSpc>
              <a:spcBef>
                <a:spcPts val="380"/>
              </a:spcBef>
              <a:spcAft>
                <a:spcPts val="0"/>
              </a:spcAft>
              <a:buClr>
                <a:srgbClr val="006A71"/>
              </a:buClr>
              <a:buSzPts val="1900"/>
              <a:buChar char="–"/>
            </a:pPr>
            <a:r>
              <a:rPr lang="es-ES" sz="1900" b="0" i="0" u="none" strike="noStrike">
                <a:latin typeface="Calibri"/>
                <a:ea typeface="Calibri"/>
                <a:cs typeface="Calibri"/>
                <a:sym typeface="Calibri"/>
              </a:rPr>
              <a:t>Despliegue de recursos y unidades especializadas para gestionar la respuesta</a:t>
            </a:r>
            <a:endParaRPr/>
          </a:p>
          <a:p>
            <a:pPr marL="742950" lvl="1" indent="-285750" algn="l" rtl="0">
              <a:lnSpc>
                <a:spcPct val="100000"/>
              </a:lnSpc>
              <a:spcBef>
                <a:spcPts val="380"/>
              </a:spcBef>
              <a:spcAft>
                <a:spcPts val="0"/>
              </a:spcAft>
              <a:buClr>
                <a:srgbClr val="006A71"/>
              </a:buClr>
              <a:buSzPts val="1900"/>
              <a:buChar char="–"/>
            </a:pPr>
            <a:r>
              <a:rPr lang="es-ES" sz="1900" b="0" i="0" u="none" strike="noStrike">
                <a:latin typeface="Calibri"/>
                <a:ea typeface="Calibri"/>
                <a:cs typeface="Calibri"/>
                <a:sym typeface="Calibri"/>
              </a:rPr>
              <a:t>Coordinación transfronteriza o regional</a:t>
            </a:r>
            <a:endParaRPr/>
          </a:p>
          <a:p>
            <a:pPr marL="742950" lvl="1" indent="-285750" algn="l" rtl="0">
              <a:lnSpc>
                <a:spcPct val="100000"/>
              </a:lnSpc>
              <a:spcBef>
                <a:spcPts val="380"/>
              </a:spcBef>
              <a:spcAft>
                <a:spcPts val="0"/>
              </a:spcAft>
              <a:buClr>
                <a:srgbClr val="006A71"/>
              </a:buClr>
              <a:buSzPts val="1900"/>
              <a:buChar char="–"/>
            </a:pPr>
            <a:r>
              <a:rPr lang="es-ES" sz="1900" b="0" i="0" u="none" strike="noStrike">
                <a:latin typeface="Calibri"/>
                <a:ea typeface="Calibri"/>
                <a:cs typeface="Calibri"/>
                <a:sym typeface="Calibri"/>
              </a:rPr>
              <a:t>Profilaxis farmacéutica masiva o vacunación, cuando sea apropiado y esté disponible</a:t>
            </a:r>
            <a:endParaRPr/>
          </a:p>
          <a:p>
            <a:pPr marL="457200" lvl="1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6A71"/>
              </a:buClr>
              <a:buSzPts val="1800"/>
              <a:buNone/>
            </a:pPr>
            <a:endParaRPr sz="1800"/>
          </a:p>
          <a:p>
            <a:pPr marL="742950" lvl="1" indent="-15875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6A71"/>
              </a:buClr>
              <a:buSzPts val="2000"/>
              <a:buNone/>
            </a:pPr>
            <a:endParaRPr/>
          </a:p>
          <a:p>
            <a:pPr marL="742950" lvl="1" indent="-15875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6A71"/>
              </a:buClr>
              <a:buSzPts val="2000"/>
              <a:buNone/>
            </a:pPr>
            <a:endParaRPr/>
          </a:p>
          <a:p>
            <a:pPr marL="742950" lvl="1" indent="-15875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6A71"/>
              </a:buClr>
              <a:buSzPts val="2000"/>
              <a:buNone/>
            </a:pPr>
            <a:endParaRPr/>
          </a:p>
        </p:txBody>
      </p:sp>
    </p:spTree>
  </p:cSld>
  <p:clrMapOvr>
    <a:masterClrMapping/>
  </p:clrMapOvr>
  <p:transition>
    <p:fade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2" name="Google Shape;362;p40"/>
          <p:cNvSpPr txBox="1">
            <a:spLocks noGrp="1"/>
          </p:cNvSpPr>
          <p:nvPr>
            <p:ph type="title"/>
          </p:nvPr>
        </p:nvSpPr>
        <p:spPr>
          <a:xfrm>
            <a:off x="457200" y="205979"/>
            <a:ext cx="8229600" cy="6895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lnSpc>
                <a:spcPct val="107142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s-ES" sz="2800" b="1" i="0" u="none" strike="noStrike">
                <a:latin typeface="Calibri"/>
                <a:ea typeface="Calibri"/>
                <a:cs typeface="Calibri"/>
                <a:sym typeface="Calibri"/>
              </a:rPr>
              <a:t>Referencias</a:t>
            </a:r>
            <a:endParaRPr/>
          </a:p>
        </p:txBody>
      </p:sp>
      <p:sp>
        <p:nvSpPr>
          <p:cNvPr id="363" name="Google Shape;363;p40"/>
          <p:cNvSpPr txBox="1">
            <a:spLocks noGrp="1"/>
          </p:cNvSpPr>
          <p:nvPr>
            <p:ph type="body" idx="1"/>
          </p:nvPr>
        </p:nvSpPr>
        <p:spPr>
          <a:xfrm>
            <a:off x="681325" y="838151"/>
            <a:ext cx="8158294" cy="33416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30188" lvl="0" indent="-230188">
              <a:spcBef>
                <a:spcPts val="0"/>
              </a:spcBef>
              <a:buClr>
                <a:srgbClr val="006A71"/>
              </a:buClr>
            </a:pPr>
            <a:r>
              <a:rPr lang="es-ES" sz="1800" b="0" i="0" u="none" strike="noStrike" dirty="0">
                <a:latin typeface="Calibri"/>
                <a:ea typeface="Calibri"/>
                <a:cs typeface="Calibri"/>
                <a:sym typeface="Calibri"/>
              </a:rPr>
              <a:t>FEMA </a:t>
            </a:r>
            <a:r>
              <a:rPr lang="es-ES" sz="1800" b="0" i="0" u="none" strike="noStrike" dirty="0" err="1">
                <a:latin typeface="Calibri"/>
                <a:ea typeface="Calibri"/>
                <a:cs typeface="Calibri"/>
                <a:sym typeface="Calibri"/>
              </a:rPr>
              <a:t>Emergency</a:t>
            </a:r>
            <a:r>
              <a:rPr lang="es-ES" sz="1800" b="0" i="0" u="none" strike="noStrike" dirty="0">
                <a:latin typeface="Calibri"/>
                <a:ea typeface="Calibri"/>
                <a:cs typeface="Calibri"/>
                <a:sym typeface="Calibri"/>
              </a:rPr>
              <a:t> Management </a:t>
            </a:r>
            <a:r>
              <a:rPr lang="es-ES" sz="1800" b="0" i="0" u="none" strike="noStrike" dirty="0" err="1">
                <a:latin typeface="Calibri"/>
                <a:ea typeface="Calibri"/>
                <a:cs typeface="Calibri"/>
                <a:sym typeface="Calibri"/>
              </a:rPr>
              <a:t>Institute</a:t>
            </a:r>
            <a:r>
              <a:rPr lang="es-ES" sz="1800" b="0" i="0" u="none" strike="noStrike" dirty="0">
                <a:latin typeface="Calibri"/>
                <a:ea typeface="Calibri"/>
                <a:cs typeface="Calibri"/>
                <a:sym typeface="Calibri"/>
              </a:rPr>
              <a:t> (25 de junio del 2018) </a:t>
            </a:r>
            <a:r>
              <a:rPr lang="es-ES" sz="1800" b="0" i="1" u="none" strike="noStrike" dirty="0">
                <a:latin typeface="Calibri"/>
                <a:ea typeface="Calibri"/>
                <a:cs typeface="Calibri"/>
                <a:sym typeface="Calibri"/>
              </a:rPr>
              <a:t>IS-700.B: </a:t>
            </a:r>
            <a:r>
              <a:rPr lang="es-ES" sz="1800" b="0" i="1" u="none" strike="noStrike" dirty="0" err="1">
                <a:latin typeface="Calibri"/>
                <a:ea typeface="Calibri"/>
                <a:cs typeface="Calibri"/>
                <a:sym typeface="Calibri"/>
              </a:rPr>
              <a:t>An</a:t>
            </a:r>
            <a:r>
              <a:rPr lang="es-ES" sz="1800" b="0" i="1" u="none" strike="noStrike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s-ES" sz="1800" b="0" i="1" u="none" strike="noStrike" dirty="0" err="1">
                <a:latin typeface="Calibri"/>
                <a:ea typeface="Calibri"/>
                <a:cs typeface="Calibri"/>
                <a:sym typeface="Calibri"/>
              </a:rPr>
              <a:t>Introduction</a:t>
            </a:r>
            <a:r>
              <a:rPr lang="es-ES" sz="1800" b="0" i="1" u="none" strike="noStrike" dirty="0">
                <a:latin typeface="Calibri"/>
                <a:ea typeface="Calibri"/>
                <a:cs typeface="Calibri"/>
                <a:sym typeface="Calibri"/>
              </a:rPr>
              <a:t> to </a:t>
            </a:r>
            <a:r>
              <a:rPr lang="es-ES" sz="1800" b="0" i="1" u="none" strike="noStrike" dirty="0" err="1">
                <a:latin typeface="Calibri"/>
                <a:ea typeface="Calibri"/>
                <a:cs typeface="Calibri"/>
                <a:sym typeface="Calibri"/>
              </a:rPr>
              <a:t>the</a:t>
            </a:r>
            <a:r>
              <a:rPr lang="es-ES" sz="1800" b="0" i="1" u="none" strike="noStrike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s-ES" sz="1800" b="0" i="1" u="none" strike="noStrike" dirty="0" err="1">
                <a:latin typeface="Calibri"/>
                <a:ea typeface="Calibri"/>
                <a:cs typeface="Calibri"/>
                <a:sym typeface="Calibri"/>
              </a:rPr>
              <a:t>National</a:t>
            </a:r>
            <a:r>
              <a:rPr lang="es-ES" sz="1800" b="0" i="1" u="none" strike="noStrike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s-ES" sz="1800" b="0" i="1" u="none" strike="noStrike" dirty="0" err="1">
                <a:latin typeface="Calibri"/>
                <a:ea typeface="Calibri"/>
                <a:cs typeface="Calibri"/>
                <a:sym typeface="Calibri"/>
              </a:rPr>
              <a:t>Incident</a:t>
            </a:r>
            <a:r>
              <a:rPr lang="es-ES" sz="1800" b="0" i="1" u="none" strike="noStrike" dirty="0">
                <a:latin typeface="Calibri"/>
                <a:ea typeface="Calibri"/>
                <a:cs typeface="Calibri"/>
                <a:sym typeface="Calibri"/>
              </a:rPr>
              <a:t> Management </a:t>
            </a:r>
            <a:r>
              <a:rPr lang="es-ES" sz="1800" b="0" i="1" u="none" strike="noStrike" dirty="0" err="1">
                <a:latin typeface="Calibri"/>
                <a:ea typeface="Calibri"/>
                <a:cs typeface="Calibri"/>
                <a:sym typeface="Calibri"/>
              </a:rPr>
              <a:t>System</a:t>
            </a:r>
            <a:r>
              <a:rPr lang="es-ES" sz="1800" b="0" i="1" u="none" strike="noStrike" dirty="0">
                <a:latin typeface="Calibri"/>
                <a:ea typeface="Calibri"/>
                <a:cs typeface="Calibri"/>
                <a:sym typeface="Calibri"/>
              </a:rPr>
              <a:t>. </a:t>
            </a:r>
            <a:r>
              <a:rPr lang="es-ES" sz="1800" b="0" i="0" u="none" strike="noStrike" dirty="0">
                <a:latin typeface="Calibri"/>
                <a:ea typeface="Calibri"/>
                <a:cs typeface="Calibri"/>
                <a:sym typeface="Calibri"/>
              </a:rPr>
              <a:t>Tomado de: </a:t>
            </a:r>
            <a:r>
              <a:rPr lang="en-US" sz="1800" i="1" dirty="0">
                <a:hlinkClick r:id="rId3"/>
              </a:rPr>
              <a:t>https://training.fema.gov/is/courseoverview.aspx?code=IS-700.b</a:t>
            </a:r>
            <a:endParaRPr sz="1800" dirty="0"/>
          </a:p>
          <a:p>
            <a:pPr marL="230188" indent="-230188">
              <a:buClr>
                <a:srgbClr val="006A71"/>
              </a:buClr>
            </a:pPr>
            <a:r>
              <a:rPr lang="es-ES" sz="1800" b="0" i="0" u="none" strike="noStrike" dirty="0">
                <a:latin typeface="Calibri"/>
                <a:ea typeface="Calibri"/>
                <a:cs typeface="Calibri"/>
                <a:sym typeface="Calibri"/>
              </a:rPr>
              <a:t>WHO (2018) </a:t>
            </a:r>
            <a:r>
              <a:rPr lang="es-ES" sz="1800" b="0" i="1" u="none" strike="noStrike" dirty="0" err="1">
                <a:latin typeface="Calibri"/>
                <a:ea typeface="Calibri"/>
                <a:cs typeface="Calibri"/>
                <a:sym typeface="Calibri"/>
              </a:rPr>
              <a:t>Handbook</a:t>
            </a:r>
            <a:r>
              <a:rPr lang="es-ES" sz="1800" b="0" i="1" u="none" strike="noStrike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s-ES" sz="1800" b="0" i="1" u="none" strike="noStrike" dirty="0" err="1">
                <a:latin typeface="Calibri"/>
                <a:ea typeface="Calibri"/>
                <a:cs typeface="Calibri"/>
                <a:sym typeface="Calibri"/>
              </a:rPr>
              <a:t>for</a:t>
            </a:r>
            <a:r>
              <a:rPr lang="es-ES" sz="1800" b="0" i="1" u="none" strike="noStrike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s-ES" sz="1800" b="0" i="1" u="none" strike="noStrike" dirty="0" err="1">
                <a:latin typeface="Calibri"/>
                <a:ea typeface="Calibri"/>
                <a:cs typeface="Calibri"/>
                <a:sym typeface="Calibri"/>
              </a:rPr>
              <a:t>Developing</a:t>
            </a:r>
            <a:r>
              <a:rPr lang="es-ES" sz="1800" b="0" i="1" u="none" strike="noStrike" dirty="0">
                <a:latin typeface="Calibri"/>
                <a:ea typeface="Calibri"/>
                <a:cs typeface="Calibri"/>
                <a:sym typeface="Calibri"/>
              </a:rPr>
              <a:t> a </a:t>
            </a:r>
            <a:r>
              <a:rPr lang="es-ES" sz="1800" b="0" i="1" u="none" strike="noStrike" dirty="0" err="1">
                <a:latin typeface="Calibri"/>
                <a:ea typeface="Calibri"/>
                <a:cs typeface="Calibri"/>
                <a:sym typeface="Calibri"/>
              </a:rPr>
              <a:t>Public</a:t>
            </a:r>
            <a:r>
              <a:rPr lang="es-ES" sz="1800" b="0" i="1" u="none" strike="noStrike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s-ES" sz="1800" b="0" i="1" u="none" strike="noStrike" dirty="0" err="1">
                <a:latin typeface="Calibri"/>
                <a:ea typeface="Calibri"/>
                <a:cs typeface="Calibri"/>
                <a:sym typeface="Calibri"/>
              </a:rPr>
              <a:t>Health</a:t>
            </a:r>
            <a:r>
              <a:rPr lang="es-ES" sz="1800" b="0" i="1" u="none" strike="noStrike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s-ES" sz="1800" b="0" i="1" u="none" strike="noStrike" dirty="0" err="1">
                <a:latin typeface="Calibri"/>
                <a:ea typeface="Calibri"/>
                <a:cs typeface="Calibri"/>
                <a:sym typeface="Calibri"/>
              </a:rPr>
              <a:t>Emergency</a:t>
            </a:r>
            <a:r>
              <a:rPr lang="es-ES" sz="1800" b="0" i="1" u="none" strike="noStrike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s-ES" sz="1800" b="0" i="1" u="none" strike="noStrike" dirty="0" err="1">
                <a:latin typeface="Calibri"/>
                <a:ea typeface="Calibri"/>
                <a:cs typeface="Calibri"/>
                <a:sym typeface="Calibri"/>
              </a:rPr>
              <a:t>Operations</a:t>
            </a:r>
            <a:r>
              <a:rPr lang="es-ES" sz="1800" b="0" i="1" u="none" strike="noStrike" dirty="0">
                <a:latin typeface="Calibri"/>
                <a:ea typeface="Calibri"/>
                <a:cs typeface="Calibri"/>
                <a:sym typeface="Calibri"/>
              </a:rPr>
              <a:t> Centre. </a:t>
            </a:r>
            <a:r>
              <a:rPr lang="en-US" sz="1800" dirty="0">
                <a:hlinkClick r:id="rId4"/>
              </a:rPr>
              <a:t>https://apps.who.int/iris/bitstream/handle/10665/277191/9789241515122-eng.pdf?sequence=1</a:t>
            </a:r>
            <a:endParaRPr lang="en-US" sz="1800" dirty="0"/>
          </a:p>
          <a:p>
            <a:pPr marL="230188" indent="-230188">
              <a:buClr>
                <a:srgbClr val="006A71"/>
              </a:buClr>
            </a:pPr>
            <a:r>
              <a:rPr lang="es-ES" sz="1800" b="0" i="0" u="none" strike="noStrike" dirty="0">
                <a:latin typeface="Calibri"/>
                <a:ea typeface="Calibri"/>
                <a:cs typeface="Calibri"/>
                <a:sym typeface="Calibri"/>
              </a:rPr>
              <a:t>WHO (2015) </a:t>
            </a:r>
            <a:r>
              <a:rPr lang="es-ES" sz="1800" b="0" i="1" u="none" strike="noStrike" dirty="0">
                <a:latin typeface="Calibri"/>
                <a:ea typeface="Calibri"/>
                <a:cs typeface="Calibri"/>
                <a:sym typeface="Calibri"/>
              </a:rPr>
              <a:t>Framework </a:t>
            </a:r>
            <a:r>
              <a:rPr lang="es-ES" sz="1800" b="0" i="1" u="none" strike="noStrike" dirty="0" err="1">
                <a:latin typeface="Calibri"/>
                <a:ea typeface="Calibri"/>
                <a:cs typeface="Calibri"/>
                <a:sym typeface="Calibri"/>
              </a:rPr>
              <a:t>for</a:t>
            </a:r>
            <a:r>
              <a:rPr lang="es-ES" sz="1800" b="0" i="1" u="none" strike="noStrike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s-ES" sz="1800" b="0" i="1" u="none" strike="noStrike" dirty="0" err="1">
                <a:latin typeface="Calibri"/>
                <a:ea typeface="Calibri"/>
                <a:cs typeface="Calibri"/>
                <a:sym typeface="Calibri"/>
              </a:rPr>
              <a:t>Public</a:t>
            </a:r>
            <a:r>
              <a:rPr lang="es-ES" sz="1800" b="0" i="1" u="none" strike="noStrike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s-ES" sz="1800" b="0" i="1" u="none" strike="noStrike" dirty="0" err="1">
                <a:latin typeface="Calibri"/>
                <a:ea typeface="Calibri"/>
                <a:cs typeface="Calibri"/>
                <a:sym typeface="Calibri"/>
              </a:rPr>
              <a:t>Health</a:t>
            </a:r>
            <a:r>
              <a:rPr lang="es-ES" sz="1800" b="0" i="1" u="none" strike="noStrike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s-ES" sz="1800" b="0" i="1" u="none" strike="noStrike" dirty="0" err="1">
                <a:latin typeface="Calibri"/>
                <a:ea typeface="Calibri"/>
                <a:cs typeface="Calibri"/>
                <a:sym typeface="Calibri"/>
              </a:rPr>
              <a:t>Emergency</a:t>
            </a:r>
            <a:r>
              <a:rPr lang="es-ES" sz="1800" b="0" i="1" u="none" strike="noStrike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s-ES" sz="1800" b="0" i="1" u="none" strike="noStrike" dirty="0" err="1">
                <a:latin typeface="Calibri"/>
                <a:ea typeface="Calibri"/>
                <a:cs typeface="Calibri"/>
                <a:sym typeface="Calibri"/>
              </a:rPr>
              <a:t>Operations</a:t>
            </a:r>
            <a:r>
              <a:rPr lang="es-ES" sz="1800" b="0" i="1" u="none" strike="noStrike" dirty="0">
                <a:latin typeface="Calibri"/>
                <a:ea typeface="Calibri"/>
                <a:cs typeface="Calibri"/>
                <a:sym typeface="Calibri"/>
              </a:rPr>
              <a:t> Centre</a:t>
            </a:r>
            <a:r>
              <a:rPr lang="es-ES" sz="1800" b="0" i="0" u="none" strike="noStrike" dirty="0">
                <a:latin typeface="Calibri"/>
                <a:ea typeface="Calibri"/>
                <a:cs typeface="Calibri"/>
                <a:sym typeface="Calibri"/>
              </a:rPr>
              <a:t>. </a:t>
            </a:r>
            <a:r>
              <a:rPr lang="en-US" sz="1800" dirty="0">
                <a:hlinkClick r:id="rId5"/>
              </a:rPr>
              <a:t>https://www.who.int/publications/i/item/framework-for-a-public-health-emergency-operations-centre</a:t>
            </a:r>
            <a:endParaRPr lang="en-US" sz="1800" dirty="0"/>
          </a:p>
          <a:p>
            <a:pPr marL="230188" lvl="0" indent="-230188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6A71"/>
              </a:buClr>
              <a:buSzPts val="2000"/>
              <a:buChar char="▪"/>
            </a:pPr>
            <a:r>
              <a:rPr lang="es-ES" sz="1800" b="0" i="0" u="none" strike="noStrike" dirty="0">
                <a:latin typeface="Calibri"/>
                <a:ea typeface="Calibri"/>
                <a:cs typeface="Calibri"/>
                <a:sym typeface="Calibri"/>
              </a:rPr>
              <a:t>Todas las fotos se obtuvieron de la Biblioteca de Imágenes de Salud Pública de los CDC (consultado en mayo de 2020): </a:t>
            </a:r>
            <a:r>
              <a:rPr lang="es-ES" sz="1800" b="0" i="0" u="sng" strike="noStrike" dirty="0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6"/>
              </a:rPr>
              <a:t>https://phil.cdc.gov/</a:t>
            </a:r>
            <a:endParaRPr sz="1800" dirty="0"/>
          </a:p>
        </p:txBody>
      </p:sp>
    </p:spTree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p14"/>
          <p:cNvSpPr txBox="1">
            <a:spLocks noGrp="1"/>
          </p:cNvSpPr>
          <p:nvPr>
            <p:ph type="title"/>
          </p:nvPr>
        </p:nvSpPr>
        <p:spPr>
          <a:xfrm>
            <a:off x="457200" y="205979"/>
            <a:ext cx="8229600" cy="6895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lnSpc>
                <a:spcPct val="107142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s-ES" sz="2800" b="1" i="0" u="none" strike="noStrike">
                <a:latin typeface="Calibri"/>
                <a:ea typeface="Calibri"/>
                <a:cs typeface="Calibri"/>
                <a:sym typeface="Calibri"/>
              </a:rPr>
              <a:t>Activación del COE</a:t>
            </a:r>
            <a:endParaRPr/>
          </a:p>
        </p:txBody>
      </p:sp>
      <p:sp>
        <p:nvSpPr>
          <p:cNvPr id="152" name="Google Shape;152;p14"/>
          <p:cNvSpPr txBox="1">
            <a:spLocks noGrp="1"/>
          </p:cNvSpPr>
          <p:nvPr>
            <p:ph type="body" idx="1"/>
          </p:nvPr>
        </p:nvSpPr>
        <p:spPr>
          <a:xfrm>
            <a:off x="457200" y="1158875"/>
            <a:ext cx="8158294" cy="33416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30188" lvl="0" indent="-23018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6A71"/>
              </a:buClr>
              <a:buSzPts val="2000"/>
              <a:buChar char="▪"/>
            </a:pPr>
            <a:r>
              <a:rPr lang="es-ES" sz="2000" b="0" i="0" u="none" strike="noStrike">
                <a:latin typeface="Calibri"/>
                <a:ea typeface="Calibri"/>
                <a:cs typeface="Calibri"/>
                <a:sym typeface="Calibri"/>
              </a:rPr>
              <a:t>La activación de un COE contribuye con la coordinación, la ejecución, la preparación y las actividades de respuesta para una emergencia de salud pública. </a:t>
            </a:r>
            <a:endParaRPr/>
          </a:p>
          <a:p>
            <a:pPr marL="230188" lvl="0" indent="-230188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6A71"/>
              </a:buClr>
              <a:buSzPts val="2000"/>
              <a:buChar char="▪"/>
            </a:pPr>
            <a:r>
              <a:rPr lang="es-ES" sz="2000" b="0" i="0" u="none" strike="noStrike">
                <a:latin typeface="Calibri"/>
                <a:ea typeface="Calibri"/>
                <a:cs typeface="Calibri"/>
                <a:sym typeface="Calibri"/>
              </a:rPr>
              <a:t>Un COE se activa en función de las necesidades que surjan de una emergencia de salud pública.</a:t>
            </a:r>
            <a:endParaRPr/>
          </a:p>
          <a:p>
            <a:pPr marL="230188" lvl="0" indent="-230188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6A71"/>
              </a:buClr>
              <a:buSzPts val="2000"/>
              <a:buChar char="▪"/>
            </a:pPr>
            <a:r>
              <a:rPr lang="es-ES" sz="2000" b="0" i="0" u="none" strike="noStrike">
                <a:latin typeface="Calibri"/>
                <a:ea typeface="Calibri"/>
                <a:cs typeface="Calibri"/>
                <a:sym typeface="Calibri"/>
              </a:rPr>
              <a:t>Las actividades del COE variarán según el modo y el nivel de activación, así como el tipo de amenaza o emergencia que se esté atendiendo. </a:t>
            </a:r>
            <a:endParaRPr/>
          </a:p>
          <a:p>
            <a:pPr marL="230188" lvl="0" indent="-230188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6A71"/>
              </a:buClr>
              <a:buSzPts val="2000"/>
              <a:buChar char="▪"/>
            </a:pPr>
            <a:r>
              <a:rPr lang="es-ES" sz="2000" b="0" i="0" u="none" strike="noStrike">
                <a:latin typeface="Calibri"/>
                <a:ea typeface="Calibri"/>
                <a:cs typeface="Calibri"/>
                <a:sym typeface="Calibri"/>
              </a:rPr>
              <a:t>Los detalles adicionales sobre el proceso de activación de un COE se proporcionan en la sección "Cómo activar nuestro COE". </a:t>
            </a:r>
            <a:endParaRPr/>
          </a:p>
          <a:p>
            <a:pPr marL="0" lvl="0" indent="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6A71"/>
              </a:buClr>
              <a:buSzPts val="2000"/>
              <a:buNone/>
            </a:pPr>
            <a:r>
              <a:rPr lang="es-ES"/>
              <a:t> </a:t>
            </a:r>
            <a:endParaRPr/>
          </a:p>
          <a:p>
            <a:pPr marL="0" lvl="0" indent="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6A71"/>
              </a:buClr>
              <a:buSzPts val="2000"/>
              <a:buNone/>
            </a:pPr>
            <a:endParaRPr/>
          </a:p>
          <a:p>
            <a:pPr marL="230188" lvl="0" indent="-103188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6A71"/>
              </a:buClr>
              <a:buSzPts val="2000"/>
              <a:buNone/>
            </a:pPr>
            <a:endParaRPr/>
          </a:p>
        </p:txBody>
      </p:sp>
    </p:spTree>
  </p:cSld>
  <p:clrMapOvr>
    <a:masterClrMapping/>
  </p:clrMapOvr>
  <p:transition>
    <p:fade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67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15"/>
          <p:cNvSpPr txBox="1">
            <a:spLocks noGrp="1"/>
          </p:cNvSpPr>
          <p:nvPr>
            <p:ph type="title"/>
          </p:nvPr>
        </p:nvSpPr>
        <p:spPr>
          <a:xfrm>
            <a:off x="457200" y="205979"/>
            <a:ext cx="8229600" cy="6895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lnSpc>
                <a:spcPct val="107142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s-ES" sz="2800" b="1" i="0" u="none" strike="noStrike">
                <a:latin typeface="Calibri"/>
                <a:ea typeface="Calibri"/>
                <a:cs typeface="Calibri"/>
                <a:sym typeface="Calibri"/>
              </a:rPr>
              <a:t>Aspecto operacional del COE</a:t>
            </a:r>
            <a:endParaRPr/>
          </a:p>
        </p:txBody>
      </p:sp>
      <p:sp>
        <p:nvSpPr>
          <p:cNvPr id="159" name="Google Shape;159;p15"/>
          <p:cNvSpPr txBox="1">
            <a:spLocks noGrp="1"/>
          </p:cNvSpPr>
          <p:nvPr>
            <p:ph type="body" idx="1"/>
          </p:nvPr>
        </p:nvSpPr>
        <p:spPr>
          <a:xfrm>
            <a:off x="457200" y="1158875"/>
            <a:ext cx="8158294" cy="33416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30188" lvl="0" indent="-23018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6A71"/>
              </a:buClr>
              <a:buSzPts val="1900"/>
              <a:buChar char="▪"/>
            </a:pPr>
            <a:r>
              <a:rPr lang="es-ES" sz="1900" b="0" i="0" u="none" strike="noStrike">
                <a:latin typeface="Calibri"/>
                <a:ea typeface="Calibri"/>
                <a:cs typeface="Calibri"/>
                <a:sym typeface="Calibri"/>
              </a:rPr>
              <a:t>El aspecto operacional de un COE depende del estado actual de la emergencia de salud pública. </a:t>
            </a:r>
            <a:endParaRPr/>
          </a:p>
          <a:p>
            <a:pPr marL="742950" lvl="1" indent="-285750" algn="l" rtl="0">
              <a:lnSpc>
                <a:spcPct val="100000"/>
              </a:lnSpc>
              <a:spcBef>
                <a:spcPts val="380"/>
              </a:spcBef>
              <a:spcAft>
                <a:spcPts val="0"/>
              </a:spcAft>
              <a:buClr>
                <a:srgbClr val="006A71"/>
              </a:buClr>
              <a:buSzPts val="1900"/>
              <a:buChar char="–"/>
            </a:pPr>
            <a:r>
              <a:rPr lang="es-ES" sz="1900" b="0" i="0" u="none" strike="noStrike">
                <a:latin typeface="Calibri"/>
                <a:ea typeface="Calibri"/>
                <a:cs typeface="Calibri"/>
                <a:sym typeface="Calibri"/>
              </a:rPr>
              <a:t>La evaluación de la amenaza y de dónde recae en términos de los modos de activación del COE ayudan a determinar la estructura de niveles necesaria para atender la emergencia.</a:t>
            </a:r>
            <a:endParaRPr sz="1950">
              <a:solidFill>
                <a:srgbClr val="FF0000"/>
              </a:solidFill>
            </a:endParaRPr>
          </a:p>
          <a:p>
            <a:pPr marL="0" lvl="0" indent="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6A71"/>
              </a:buClr>
              <a:buSzPts val="2000"/>
              <a:buNone/>
            </a:pPr>
            <a:endParaRPr/>
          </a:p>
          <a:p>
            <a:pPr marL="230188" lvl="0" indent="-103188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6A71"/>
              </a:buClr>
              <a:buSzPts val="2000"/>
              <a:buNone/>
            </a:pPr>
            <a:endParaRPr/>
          </a:p>
        </p:txBody>
      </p:sp>
      <p:pic>
        <p:nvPicPr>
          <p:cNvPr id="160" name="Google Shape;160;p15" descr="A person sitting at a desk&#10;&#10;Description automatically generated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863969" y="2688258"/>
            <a:ext cx="3554812" cy="231556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p16"/>
          <p:cNvSpPr txBox="1">
            <a:spLocks noGrp="1"/>
          </p:cNvSpPr>
          <p:nvPr>
            <p:ph type="title"/>
          </p:nvPr>
        </p:nvSpPr>
        <p:spPr>
          <a:xfrm>
            <a:off x="457200" y="205979"/>
            <a:ext cx="8229600" cy="6895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lnSpc>
                <a:spcPct val="107142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s-ES" sz="2800" b="1" i="0" u="none" strike="noStrike">
                <a:latin typeface="Calibri"/>
                <a:ea typeface="Calibri"/>
                <a:cs typeface="Calibri"/>
                <a:sym typeface="Calibri"/>
              </a:rPr>
              <a:t>Modos y niveles de activación de un COE</a:t>
            </a:r>
            <a:endParaRPr/>
          </a:p>
        </p:txBody>
      </p:sp>
      <p:sp>
        <p:nvSpPr>
          <p:cNvPr id="167" name="Google Shape;167;p16"/>
          <p:cNvSpPr txBox="1">
            <a:spLocks noGrp="1"/>
          </p:cNvSpPr>
          <p:nvPr>
            <p:ph type="body" idx="1"/>
          </p:nvPr>
        </p:nvSpPr>
        <p:spPr>
          <a:xfrm>
            <a:off x="457200" y="895575"/>
            <a:ext cx="8158200" cy="388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30188" lvl="0" indent="-23018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6A71"/>
              </a:buClr>
              <a:buSzPts val="1900"/>
              <a:buChar char="▪"/>
            </a:pPr>
            <a:r>
              <a:rPr lang="es-ES" sz="1900" b="0" i="0" u="none" strike="noStrike">
                <a:latin typeface="Calibri"/>
                <a:ea typeface="Calibri"/>
                <a:cs typeface="Calibri"/>
                <a:sym typeface="Calibri"/>
              </a:rPr>
              <a:t>Los modos y niveles de activación de un COE definen los pasos a seguir y las medidas a tomar para hacer frente a una amenaza para la salud pública (p. ej., la COVID-19).</a:t>
            </a:r>
            <a:endParaRPr/>
          </a:p>
          <a:p>
            <a:pPr marL="0" lvl="0" indent="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6A71"/>
              </a:buClr>
              <a:buSzPts val="2000"/>
              <a:buNone/>
            </a:pPr>
            <a:endParaRPr/>
          </a:p>
          <a:p>
            <a:pPr marL="230188" lvl="0" indent="-103188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6A71"/>
              </a:buClr>
              <a:buSzPts val="2000"/>
              <a:buNone/>
            </a:pPr>
            <a:endParaRPr/>
          </a:p>
        </p:txBody>
      </p:sp>
      <p:pic>
        <p:nvPicPr>
          <p:cNvPr id="168" name="Google Shape;168;p16" descr="A screenshot of a cell phone&#10;&#10;Description automatically generated"/>
          <p:cNvPicPr preferRelativeResize="0"/>
          <p:nvPr/>
        </p:nvPicPr>
        <p:blipFill rotWithShape="1">
          <a:blip r:embed="rId3">
            <a:alphaModFix/>
          </a:blip>
          <a:srcRect l="12246" t="18925" r="12604" b="16104"/>
          <a:stretch/>
        </p:blipFill>
        <p:spPr>
          <a:xfrm>
            <a:off x="2150806" y="1884059"/>
            <a:ext cx="4842387" cy="2616504"/>
          </a:xfrm>
          <a:prstGeom prst="rect">
            <a:avLst/>
          </a:prstGeom>
          <a:noFill/>
          <a:ln>
            <a:noFill/>
          </a:ln>
        </p:spPr>
      </p:pic>
      <p:sp>
        <p:nvSpPr>
          <p:cNvPr id="169" name="Google Shape;169;p16"/>
          <p:cNvSpPr txBox="1"/>
          <p:nvPr/>
        </p:nvSpPr>
        <p:spPr>
          <a:xfrm>
            <a:off x="3707275" y="3800475"/>
            <a:ext cx="759900" cy="3465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s-ES" sz="11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Vigilancia</a:t>
            </a:r>
            <a:endParaRPr sz="11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0" name="Google Shape;170;p16"/>
          <p:cNvSpPr txBox="1"/>
          <p:nvPr/>
        </p:nvSpPr>
        <p:spPr>
          <a:xfrm>
            <a:off x="4856775" y="3504000"/>
            <a:ext cx="759900" cy="346500"/>
          </a:xfrm>
          <a:prstGeom prst="rect">
            <a:avLst/>
          </a:prstGeom>
          <a:solidFill>
            <a:srgbClr val="FBAB18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s-ES" sz="1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Alerta</a:t>
            </a:r>
            <a:endParaRPr sz="14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1" name="Google Shape;171;p16"/>
          <p:cNvSpPr txBox="1"/>
          <p:nvPr/>
        </p:nvSpPr>
        <p:spPr>
          <a:xfrm>
            <a:off x="5967300" y="3328675"/>
            <a:ext cx="759900" cy="346500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es-ES" sz="10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Respuesta</a:t>
            </a:r>
            <a:endParaRPr sz="6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2" name="Google Shape;172;p16"/>
          <p:cNvSpPr txBox="1"/>
          <p:nvPr/>
        </p:nvSpPr>
        <p:spPr>
          <a:xfrm>
            <a:off x="3707275" y="1715900"/>
            <a:ext cx="2844600" cy="346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s-ES" sz="1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Aumenta la importancia del evento</a:t>
            </a:r>
            <a:endParaRPr sz="14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3" name="Google Shape;173;p16"/>
          <p:cNvSpPr txBox="1"/>
          <p:nvPr/>
        </p:nvSpPr>
        <p:spPr>
          <a:xfrm>
            <a:off x="2518825" y="2225175"/>
            <a:ext cx="759900" cy="346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s-ES" sz="1400" b="0" i="0" u="none" strike="noStrike" cap="none">
                <a:solidFill>
                  <a:srgbClr val="005DAA"/>
                </a:solidFill>
                <a:latin typeface="Calibri"/>
                <a:ea typeface="Calibri"/>
                <a:cs typeface="Calibri"/>
                <a:sym typeface="Calibri"/>
              </a:rPr>
              <a:t>Nivel I</a:t>
            </a:r>
            <a:endParaRPr sz="1400" b="0" i="0" u="none" strike="noStrike" cap="none">
              <a:solidFill>
                <a:srgbClr val="005DAA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4" name="Google Shape;174;p16"/>
          <p:cNvSpPr txBox="1"/>
          <p:nvPr/>
        </p:nvSpPr>
        <p:spPr>
          <a:xfrm>
            <a:off x="2518825" y="2834775"/>
            <a:ext cx="759900" cy="346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s-ES"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Nivel II</a:t>
            </a:r>
            <a:endParaRPr sz="14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5" name="Google Shape;175;p16"/>
          <p:cNvSpPr txBox="1"/>
          <p:nvPr/>
        </p:nvSpPr>
        <p:spPr>
          <a:xfrm>
            <a:off x="2518825" y="3520575"/>
            <a:ext cx="759900" cy="346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s-ES"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Nivel III</a:t>
            </a:r>
            <a:endParaRPr sz="14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6" name="Google Shape;176;p16"/>
          <p:cNvSpPr txBox="1"/>
          <p:nvPr/>
        </p:nvSpPr>
        <p:spPr>
          <a:xfrm>
            <a:off x="1914850" y="4055275"/>
            <a:ext cx="1656000" cy="346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s-ES" sz="1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Actividades habituales</a:t>
            </a:r>
            <a:endParaRPr sz="12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7" name="Google Shape;177;p16"/>
          <p:cNvSpPr txBox="1"/>
          <p:nvPr/>
        </p:nvSpPr>
        <p:spPr>
          <a:xfrm>
            <a:off x="1914850" y="4131475"/>
            <a:ext cx="1656000" cy="346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s-ES" sz="1200" b="0" i="0" u="none" strike="noStrike" cap="none">
                <a:solidFill>
                  <a:srgbClr val="005984"/>
                </a:solidFill>
                <a:latin typeface="Calibri"/>
                <a:ea typeface="Calibri"/>
                <a:cs typeface="Calibri"/>
                <a:sym typeface="Calibri"/>
              </a:rPr>
              <a:t>Actividades habituales</a:t>
            </a:r>
            <a:endParaRPr sz="1200" b="0" i="0" u="none" strike="noStrike" cap="none">
              <a:solidFill>
                <a:srgbClr val="00598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8" name="Google Shape;178;p16"/>
          <p:cNvSpPr txBox="1"/>
          <p:nvPr/>
        </p:nvSpPr>
        <p:spPr>
          <a:xfrm>
            <a:off x="3884475" y="4325575"/>
            <a:ext cx="2591100" cy="346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s-E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Requerimientos de información crucial</a:t>
            </a: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endParaRPr sz="12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9" name="Google Shape;179;p16"/>
          <p:cNvSpPr txBox="1"/>
          <p:nvPr/>
        </p:nvSpPr>
        <p:spPr>
          <a:xfrm>
            <a:off x="3647050" y="2084375"/>
            <a:ext cx="1001100" cy="346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es-ES"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Activación de</a:t>
            </a:r>
            <a:endParaRPr sz="10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es-ES"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vigilancia</a:t>
            </a:r>
            <a:endParaRPr sz="10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0" name="Google Shape;180;p16"/>
          <p:cNvSpPr txBox="1"/>
          <p:nvPr/>
        </p:nvSpPr>
        <p:spPr>
          <a:xfrm>
            <a:off x="4637650" y="2084375"/>
            <a:ext cx="1154400" cy="346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es-ES"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Activación</a:t>
            </a:r>
            <a:endParaRPr sz="10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es-ES"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parcial</a:t>
            </a:r>
            <a:endParaRPr sz="10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1" name="Google Shape;181;p16"/>
          <p:cNvSpPr txBox="1"/>
          <p:nvPr/>
        </p:nvSpPr>
        <p:spPr>
          <a:xfrm>
            <a:off x="5780650" y="2084375"/>
            <a:ext cx="1154400" cy="262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es-ES"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Activación total</a:t>
            </a:r>
            <a:endParaRPr sz="10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es-ES" sz="10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vig</a:t>
            </a:r>
            <a:endParaRPr sz="10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2" name="Google Shape;182;p16"/>
          <p:cNvSpPr txBox="1"/>
          <p:nvPr/>
        </p:nvSpPr>
        <p:spPr>
          <a:xfrm rot="-5400000">
            <a:off x="2448250" y="3064675"/>
            <a:ext cx="1928700" cy="346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s-E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Incrementos de personal</a:t>
            </a: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3" name="Google Shape;183;p16"/>
          <p:cNvSpPr txBox="1"/>
          <p:nvPr/>
        </p:nvSpPr>
        <p:spPr>
          <a:xfrm rot="-917963">
            <a:off x="3807594" y="2745416"/>
            <a:ext cx="2452413" cy="185077"/>
          </a:xfrm>
          <a:prstGeom prst="rect">
            <a:avLst/>
          </a:prstGeom>
          <a:gradFill>
            <a:gsLst>
              <a:gs pos="0">
                <a:srgbClr val="CD5135"/>
              </a:gs>
              <a:gs pos="100000">
                <a:srgbClr val="622A1E"/>
              </a:gs>
            </a:gsLst>
            <a:lin ang="5400012" scaled="0"/>
          </a:gradFill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s-ES" sz="140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Conocimiento/respuesta</a:t>
            </a:r>
            <a:endParaRPr sz="14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ransition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p17"/>
          <p:cNvSpPr txBox="1">
            <a:spLocks noGrp="1"/>
          </p:cNvSpPr>
          <p:nvPr>
            <p:ph type="title"/>
          </p:nvPr>
        </p:nvSpPr>
        <p:spPr>
          <a:xfrm>
            <a:off x="457200" y="205979"/>
            <a:ext cx="8229600" cy="6895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lnSpc>
                <a:spcPct val="107142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s-ES" sz="2800" b="1" i="0" u="none" strike="noStrike">
                <a:latin typeface="Calibri"/>
                <a:ea typeface="Calibri"/>
                <a:cs typeface="Calibri"/>
                <a:sym typeface="Calibri"/>
              </a:rPr>
              <a:t>Preservar la salud del personal</a:t>
            </a:r>
            <a:endParaRPr/>
          </a:p>
        </p:txBody>
      </p:sp>
      <p:sp>
        <p:nvSpPr>
          <p:cNvPr id="190" name="Google Shape;190;p17"/>
          <p:cNvSpPr txBox="1">
            <a:spLocks noGrp="1"/>
          </p:cNvSpPr>
          <p:nvPr>
            <p:ph type="body" idx="1"/>
          </p:nvPr>
        </p:nvSpPr>
        <p:spPr>
          <a:xfrm>
            <a:off x="285750" y="754819"/>
            <a:ext cx="8572500" cy="334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30188" lvl="0" indent="-22383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6A71"/>
              </a:buClr>
              <a:buSzPts val="1700"/>
              <a:buChar char="▪"/>
            </a:pPr>
            <a:r>
              <a:rPr lang="es-ES" sz="1700" b="0" i="0" u="none" strike="noStrike" dirty="0">
                <a:latin typeface="Calibri"/>
                <a:ea typeface="Calibri"/>
                <a:cs typeface="Calibri"/>
                <a:sym typeface="Calibri"/>
              </a:rPr>
              <a:t>Para llevar a cabo las operaciones de forma efectiva, el personal del COE debe mantenerse sano.</a:t>
            </a:r>
            <a:endParaRPr sz="1900" dirty="0"/>
          </a:p>
          <a:p>
            <a:pPr marL="230188" lvl="0" indent="-223838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6A71"/>
              </a:buClr>
              <a:buSzPts val="1700"/>
              <a:buChar char="▪"/>
            </a:pPr>
            <a:r>
              <a:rPr lang="es-ES" sz="1700" b="0" i="0" u="none" strike="noStrike" dirty="0">
                <a:latin typeface="Calibri"/>
                <a:ea typeface="Calibri"/>
                <a:cs typeface="Calibri"/>
                <a:sym typeface="Calibri"/>
              </a:rPr>
              <a:t>Los COE pueden tomar medidas preventivas contra la propagación de la COVID-19 y otras enfermedades a través de la activación de los distintos modos de operación. Dependiendo del riesgo local y de la orientación sanitaria, los COE pueden:</a:t>
            </a:r>
            <a:endParaRPr sz="1900" dirty="0"/>
          </a:p>
          <a:p>
            <a:pPr marL="742950" lvl="1" indent="-2794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6A71"/>
              </a:buClr>
              <a:buSzPts val="1700"/>
              <a:buChar char="–"/>
            </a:pPr>
            <a:r>
              <a:rPr lang="es-ES" sz="1700" b="0" i="0" u="none" strike="noStrike" dirty="0">
                <a:latin typeface="Calibri"/>
                <a:ea typeface="Calibri"/>
                <a:cs typeface="Calibri"/>
                <a:sym typeface="Calibri"/>
              </a:rPr>
              <a:t>Limitar el número de trabajadores en el centro de </a:t>
            </a:r>
            <a:endParaRPr sz="1700" b="0" i="0" u="none" strike="noStrike" dirty="0">
              <a:latin typeface="Calibri"/>
              <a:ea typeface="Calibri"/>
              <a:cs typeface="Calibri"/>
              <a:sym typeface="Calibri"/>
            </a:endParaRPr>
          </a:p>
          <a:p>
            <a:pPr marL="742950" lvl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2000"/>
              <a:buNone/>
            </a:pPr>
            <a:r>
              <a:rPr lang="es-ES" sz="1700" b="0" i="0" u="none" strike="noStrike" dirty="0">
                <a:latin typeface="Calibri"/>
                <a:ea typeface="Calibri"/>
                <a:cs typeface="Calibri"/>
                <a:sym typeface="Calibri"/>
              </a:rPr>
              <a:t>operaciones (algunos trabajan desde su casa)</a:t>
            </a:r>
            <a:endParaRPr sz="1900" dirty="0"/>
          </a:p>
          <a:p>
            <a:pPr marL="742950" lvl="1" indent="-2794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6A71"/>
              </a:buClr>
              <a:buSzPts val="1700"/>
              <a:buChar char="–"/>
            </a:pPr>
            <a:r>
              <a:rPr lang="es-ES" sz="1700" b="0" i="0" u="none" strike="noStrike" dirty="0">
                <a:latin typeface="Calibri"/>
                <a:ea typeface="Calibri"/>
                <a:cs typeface="Calibri"/>
                <a:sym typeface="Calibri"/>
              </a:rPr>
              <a:t>Requerir distancia entre los que asistan al COE</a:t>
            </a:r>
            <a:endParaRPr sz="1900" dirty="0"/>
          </a:p>
          <a:p>
            <a:pPr marL="742950" lvl="1" indent="-2794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6A71"/>
              </a:buClr>
              <a:buSzPts val="1700"/>
              <a:buChar char="–"/>
            </a:pPr>
            <a:r>
              <a:rPr lang="es-ES" sz="1700" b="0" i="0" u="none" strike="noStrike" dirty="0">
                <a:latin typeface="Calibri"/>
                <a:ea typeface="Calibri"/>
                <a:cs typeface="Calibri"/>
                <a:sym typeface="Calibri"/>
              </a:rPr>
              <a:t>Realizar pruebas y cuestionarios a los que ingresan al COE </a:t>
            </a:r>
            <a:endParaRPr sz="1700" b="0" i="0" u="none" strike="noStrike" dirty="0">
              <a:latin typeface="Calibri"/>
              <a:ea typeface="Calibri"/>
              <a:cs typeface="Calibri"/>
              <a:sym typeface="Calibri"/>
            </a:endParaRPr>
          </a:p>
          <a:p>
            <a:pPr marL="742950" lvl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2000"/>
              <a:buNone/>
            </a:pPr>
            <a:r>
              <a:rPr lang="es-ES" sz="1700" b="0" i="0" u="none" strike="noStrike" dirty="0">
                <a:latin typeface="Calibri"/>
                <a:ea typeface="Calibri"/>
                <a:cs typeface="Calibri"/>
                <a:sym typeface="Calibri"/>
              </a:rPr>
              <a:t>para detectar síntomas (p. ej., controles de temperatura, listas </a:t>
            </a:r>
            <a:endParaRPr sz="1700" b="0" i="0" u="none" strike="noStrike" dirty="0">
              <a:latin typeface="Calibri"/>
              <a:ea typeface="Calibri"/>
              <a:cs typeface="Calibri"/>
              <a:sym typeface="Calibri"/>
            </a:endParaRPr>
          </a:p>
          <a:p>
            <a:pPr marL="742950" lvl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2000"/>
              <a:buNone/>
            </a:pPr>
            <a:r>
              <a:rPr lang="es-ES" sz="1700" b="0" i="0" u="none" strike="noStrike" dirty="0">
                <a:latin typeface="Calibri"/>
                <a:ea typeface="Calibri"/>
                <a:cs typeface="Calibri"/>
                <a:sym typeface="Calibri"/>
              </a:rPr>
              <a:t>de control, etc.)</a:t>
            </a:r>
            <a:endParaRPr sz="1900" dirty="0"/>
          </a:p>
          <a:p>
            <a:pPr marL="742950" lvl="1" indent="-2794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6A71"/>
              </a:buClr>
              <a:buSzPts val="1700"/>
              <a:buChar char="–"/>
            </a:pPr>
            <a:r>
              <a:rPr lang="es-ES" sz="1700" b="0" i="0" u="none" strike="noStrike" dirty="0">
                <a:latin typeface="Calibri"/>
                <a:ea typeface="Calibri"/>
                <a:cs typeface="Calibri"/>
                <a:sym typeface="Calibri"/>
              </a:rPr>
              <a:t>Solicitar a los empleados enfermos que se queden en casa</a:t>
            </a:r>
            <a:endParaRPr sz="1900" dirty="0"/>
          </a:p>
          <a:p>
            <a:pPr marL="742950" lvl="1" indent="-2794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6A71"/>
              </a:buClr>
              <a:buSzPts val="1700"/>
              <a:buChar char="–"/>
            </a:pPr>
            <a:r>
              <a:rPr lang="es-ES" sz="1700" b="0" i="0" u="none" strike="noStrike" dirty="0">
                <a:latin typeface="Calibri"/>
                <a:ea typeface="Calibri"/>
                <a:cs typeface="Calibri"/>
                <a:sym typeface="Calibri"/>
              </a:rPr>
              <a:t>Requerir el uso de mascarillas u otras cubiertas para la cara</a:t>
            </a:r>
            <a:endParaRPr sz="1900" dirty="0"/>
          </a:p>
          <a:p>
            <a:pPr marL="742950" lvl="1" indent="-2794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6A71"/>
              </a:buClr>
              <a:buSzPts val="1700"/>
              <a:buChar char="–"/>
            </a:pPr>
            <a:r>
              <a:rPr lang="es-ES" sz="1700" b="0" i="0" u="none" strike="noStrike" dirty="0">
                <a:latin typeface="Calibri"/>
                <a:ea typeface="Calibri"/>
                <a:cs typeface="Calibri"/>
                <a:sym typeface="Calibri"/>
              </a:rPr>
              <a:t>Limpiar los puestos de trabajo y la oficina a menudo</a:t>
            </a:r>
            <a:endParaRPr sz="1900" dirty="0"/>
          </a:p>
          <a:p>
            <a:pPr marL="742950" lvl="1" indent="-17145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6A71"/>
              </a:buClr>
              <a:buSzPts val="1800"/>
              <a:buNone/>
            </a:pPr>
            <a:endParaRPr sz="1800" dirty="0"/>
          </a:p>
          <a:p>
            <a:pPr marL="457200" lvl="1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6A71"/>
              </a:buClr>
              <a:buSzPts val="1800"/>
              <a:buNone/>
            </a:pPr>
            <a:endParaRPr sz="1800" dirty="0"/>
          </a:p>
          <a:p>
            <a:pPr marL="742950" lvl="1" indent="-17145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6A71"/>
              </a:buClr>
              <a:buSzPts val="1800"/>
              <a:buNone/>
            </a:pPr>
            <a:endParaRPr sz="1800" dirty="0"/>
          </a:p>
          <a:p>
            <a:pPr marL="742950" lvl="1" indent="-17145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6A71"/>
              </a:buClr>
              <a:buSzPts val="1800"/>
              <a:buNone/>
            </a:pPr>
            <a:endParaRPr sz="1800" dirty="0"/>
          </a:p>
          <a:p>
            <a:pPr marL="742950" lvl="1" indent="-17145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6A71"/>
              </a:buClr>
              <a:buSzPts val="1800"/>
              <a:buNone/>
            </a:pPr>
            <a:endParaRPr sz="1800" dirty="0"/>
          </a:p>
        </p:txBody>
      </p:sp>
      <p:pic>
        <p:nvPicPr>
          <p:cNvPr id="191" name="Google Shape;191;p17" descr="A group of people standing in a room&#10;&#10;Description automatically generated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947625" y="2303125"/>
            <a:ext cx="2043974" cy="1362675"/>
          </a:xfrm>
          <a:prstGeom prst="rect">
            <a:avLst/>
          </a:prstGeom>
          <a:noFill/>
          <a:ln>
            <a:noFill/>
          </a:ln>
        </p:spPr>
      </p:pic>
      <p:sp>
        <p:nvSpPr>
          <p:cNvPr id="192" name="Google Shape;192;p17"/>
          <p:cNvSpPr txBox="1"/>
          <p:nvPr/>
        </p:nvSpPr>
        <p:spPr>
          <a:xfrm>
            <a:off x="6947625" y="3775800"/>
            <a:ext cx="2196600" cy="46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s-ES" sz="1100" b="0" i="0" u="sng" strike="noStrike" cap="none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4"/>
              </a:rPr>
              <a:t>John Rohrer/Guardia Nacional de la Fuerza Aérea de los EE. UU.</a:t>
            </a:r>
            <a:r>
              <a:rPr lang="es-ES" sz="1100" b="0" i="0" u="none" strike="noStrike" cap="none">
                <a:solidFill>
                  <a:srgbClr val="2D2D2D"/>
                </a:solidFill>
                <a:latin typeface="Calibri"/>
                <a:ea typeface="Calibri"/>
                <a:cs typeface="Calibri"/>
                <a:sym typeface="Calibri"/>
              </a:rPr>
              <a:t> 9 de Abril de 2020. COE de Denver, Colorado, EE. UU.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p18"/>
          <p:cNvSpPr txBox="1">
            <a:spLocks noGrp="1"/>
          </p:cNvSpPr>
          <p:nvPr>
            <p:ph type="title"/>
          </p:nvPr>
        </p:nvSpPr>
        <p:spPr>
          <a:xfrm>
            <a:off x="179613" y="2441363"/>
            <a:ext cx="8294913" cy="8715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s-ES" sz="3600" b="1" i="0" u="none" strike="noStrike">
                <a:latin typeface="Calibri"/>
                <a:ea typeface="Calibri"/>
                <a:cs typeface="Calibri"/>
                <a:sym typeface="Calibri"/>
              </a:rPr>
              <a:t>Modos de activación del COE</a:t>
            </a:r>
            <a:endParaRPr/>
          </a:p>
        </p:txBody>
      </p:sp>
      <p:pic>
        <p:nvPicPr>
          <p:cNvPr id="198" name="Google Shape;198;p1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327069" y="506186"/>
            <a:ext cx="4484352" cy="434637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Google Shape;204;p19"/>
          <p:cNvSpPr txBox="1"/>
          <p:nvPr/>
        </p:nvSpPr>
        <p:spPr>
          <a:xfrm>
            <a:off x="3613066" y="2272343"/>
            <a:ext cx="1932607" cy="12884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0000" tIns="53325" rIns="26650" bIns="53325" anchor="ctr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Open Sans"/>
              <a:buNone/>
            </a:pPr>
            <a:r>
              <a:rPr lang="es-ES" sz="2000" b="1" i="0" u="none" strike="noStrike" cap="none">
                <a:solidFill>
                  <a:srgbClr val="FFFFFF"/>
                </a:solidFill>
                <a:highlight>
                  <a:srgbClr val="000000"/>
                </a:highlight>
                <a:latin typeface="Open Sans"/>
                <a:ea typeface="Open Sans"/>
                <a:cs typeface="Open Sans"/>
                <a:sym typeface="Open Sans"/>
              </a:rPr>
              <a:t>Vigilancia</a:t>
            </a:r>
            <a:endParaRPr sz="2000" b="1" i="0" u="none" strike="noStrike" cap="none">
              <a:solidFill>
                <a:schemeClr val="lt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05" name="Google Shape;205;p19"/>
          <p:cNvSpPr/>
          <p:nvPr/>
        </p:nvSpPr>
        <p:spPr>
          <a:xfrm>
            <a:off x="5465801" y="2210100"/>
            <a:ext cx="3507900" cy="1325100"/>
          </a:xfrm>
          <a:prstGeom prst="homePlate">
            <a:avLst>
              <a:gd name="adj" fmla="val 50000"/>
            </a:avLst>
          </a:prstGeom>
          <a:solidFill>
            <a:srgbClr val="C00000"/>
          </a:solidFill>
          <a:ln w="25400" cap="flat" cmpd="sng">
            <a:solidFill>
              <a:srgbClr val="C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s-ES" sz="1800" b="1" i="0" u="none" strike="noStrike" cap="non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          Modo de Respuesta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6" name="Google Shape;206;p19"/>
          <p:cNvSpPr/>
          <p:nvPr/>
        </p:nvSpPr>
        <p:spPr>
          <a:xfrm>
            <a:off x="2934058" y="2210105"/>
            <a:ext cx="3221100" cy="1325100"/>
          </a:xfrm>
          <a:prstGeom prst="homePlate">
            <a:avLst>
              <a:gd name="adj" fmla="val 50000"/>
            </a:avLst>
          </a:prstGeom>
          <a:solidFill>
            <a:srgbClr val="F0A82C"/>
          </a:solidFill>
          <a:ln w="25400" cap="flat" cmpd="sng">
            <a:solidFill>
              <a:srgbClr val="F0A82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s-ES" sz="1800" b="1" i="0" u="none" strike="noStrike" cap="non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         Modo de Alerta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7" name="Google Shape;207;p19"/>
          <p:cNvSpPr/>
          <p:nvPr/>
        </p:nvSpPr>
        <p:spPr>
          <a:xfrm>
            <a:off x="457200" y="2210105"/>
            <a:ext cx="3221012" cy="1325237"/>
          </a:xfrm>
          <a:prstGeom prst="homePlate">
            <a:avLst>
              <a:gd name="adj" fmla="val 50000"/>
            </a:avLst>
          </a:prstGeom>
          <a:solidFill>
            <a:srgbClr val="55BF8B"/>
          </a:solidFill>
          <a:ln w="25400" cap="flat" cmpd="sng">
            <a:solidFill>
              <a:srgbClr val="55BF8B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s-ES" sz="1800" b="1" i="0" u="none" strike="noStrike" cap="non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Modo de Vigilancia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8" name="Google Shape;208;p19"/>
          <p:cNvSpPr txBox="1">
            <a:spLocks noGrp="1"/>
          </p:cNvSpPr>
          <p:nvPr>
            <p:ph type="body" idx="1"/>
          </p:nvPr>
        </p:nvSpPr>
        <p:spPr>
          <a:xfrm>
            <a:off x="484238" y="1116451"/>
            <a:ext cx="8120700" cy="1155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30188" lvl="0" indent="-23018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6A71"/>
              </a:buClr>
              <a:buSzPts val="2000"/>
              <a:buChar char="▪"/>
            </a:pPr>
            <a:r>
              <a:rPr lang="es-ES" sz="2000" b="0" i="0" u="none" strike="noStrike">
                <a:latin typeface="Calibri"/>
                <a:ea typeface="Calibri"/>
                <a:cs typeface="Calibri"/>
                <a:sym typeface="Calibri"/>
              </a:rPr>
              <a:t>Al momento de poner en marcha un COE, se implementa un modo de activación</a:t>
            </a:r>
            <a:r>
              <a:rPr lang="es-ES"/>
              <a:t> o de operaciones </a:t>
            </a:r>
            <a:r>
              <a:rPr lang="es-ES" sz="2000" b="0" i="0" u="none" strike="noStrike">
                <a:latin typeface="Calibri"/>
                <a:ea typeface="Calibri"/>
                <a:cs typeface="Calibri"/>
                <a:sym typeface="Calibri"/>
              </a:rPr>
              <a:t>basado en los requerimientos de la emergencia de salud pública del momento. </a:t>
            </a:r>
            <a:endParaRPr/>
          </a:p>
        </p:txBody>
      </p:sp>
      <p:sp>
        <p:nvSpPr>
          <p:cNvPr id="209" name="Google Shape;209;p19"/>
          <p:cNvSpPr txBox="1">
            <a:spLocks noGrp="1"/>
          </p:cNvSpPr>
          <p:nvPr>
            <p:ph type="title"/>
          </p:nvPr>
        </p:nvSpPr>
        <p:spPr>
          <a:xfrm>
            <a:off x="457200" y="205979"/>
            <a:ext cx="8229600" cy="6895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lnSpc>
                <a:spcPct val="107142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s-ES" sz="2800" b="1" i="0" u="none" strike="noStrike">
                <a:latin typeface="Calibri"/>
                <a:ea typeface="Calibri"/>
                <a:cs typeface="Calibri"/>
                <a:sym typeface="Calibri"/>
              </a:rPr>
              <a:t>Modos de activación del COE</a:t>
            </a:r>
            <a:endParaRPr/>
          </a:p>
        </p:txBody>
      </p:sp>
    </p:spTree>
  </p:cSld>
  <p:clrMapOvr>
    <a:masterClrMapping/>
  </p:clrMapOvr>
  <p:transition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Google Shape;215;p20"/>
          <p:cNvSpPr txBox="1">
            <a:spLocks noGrp="1"/>
          </p:cNvSpPr>
          <p:nvPr>
            <p:ph type="title"/>
          </p:nvPr>
        </p:nvSpPr>
        <p:spPr>
          <a:xfrm>
            <a:off x="457200" y="205979"/>
            <a:ext cx="8229600" cy="6895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lnSpc>
                <a:spcPct val="107142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s-ES" sz="2800" b="1" i="0" u="none" strike="noStrike">
                <a:latin typeface="Calibri"/>
                <a:ea typeface="Calibri"/>
                <a:cs typeface="Calibri"/>
                <a:sym typeface="Calibri"/>
              </a:rPr>
              <a:t>Modo de vigilancia</a:t>
            </a:r>
            <a:endParaRPr/>
          </a:p>
        </p:txBody>
      </p:sp>
      <p:sp>
        <p:nvSpPr>
          <p:cNvPr id="216" name="Google Shape;216;p20"/>
          <p:cNvSpPr txBox="1">
            <a:spLocks noGrp="1"/>
          </p:cNvSpPr>
          <p:nvPr>
            <p:ph type="body" idx="1"/>
          </p:nvPr>
        </p:nvSpPr>
        <p:spPr>
          <a:xfrm>
            <a:off x="766042" y="1012571"/>
            <a:ext cx="7637178" cy="33416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30188" lvl="0" indent="-23018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6A71"/>
              </a:buClr>
              <a:buSzPts val="1800"/>
              <a:buChar char="▪"/>
            </a:pPr>
            <a:r>
              <a:rPr lang="es-ES" sz="1800" b="0" i="0" u="none" strike="noStrike" dirty="0">
                <a:latin typeface="Calibri"/>
                <a:ea typeface="Calibri"/>
                <a:cs typeface="Calibri"/>
                <a:sym typeface="Calibri"/>
              </a:rPr>
              <a:t>Un programa integral de </a:t>
            </a:r>
            <a:r>
              <a:rPr lang="es-ES" sz="1800" dirty="0"/>
              <a:t>gestión</a:t>
            </a:r>
            <a:r>
              <a:rPr lang="es-ES" sz="1800" b="0" i="0" u="none" strike="noStrike" dirty="0">
                <a:latin typeface="Calibri"/>
                <a:ea typeface="Calibri"/>
                <a:cs typeface="Calibri"/>
                <a:sym typeface="Calibri"/>
              </a:rPr>
              <a:t> de emergencias implica la supervisión constante de los posibles peligros y amenazas a la salud pública.</a:t>
            </a:r>
            <a:endParaRPr dirty="0"/>
          </a:p>
          <a:p>
            <a:pPr marL="230188" lvl="0" indent="-230188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6A71"/>
              </a:buClr>
              <a:buSzPts val="1800"/>
              <a:buChar char="▪"/>
            </a:pPr>
            <a:r>
              <a:rPr lang="es-ES" sz="1800" b="0" i="0" u="none" strike="noStrike" dirty="0">
                <a:latin typeface="Calibri"/>
                <a:ea typeface="Calibri"/>
                <a:cs typeface="Calibri"/>
                <a:sym typeface="Calibri"/>
              </a:rPr>
              <a:t>Si la vigilancia se lleva a cabo a través del COE, el modo de vigilancia se alinea con las operaciones del día a día. </a:t>
            </a:r>
            <a:endParaRPr dirty="0"/>
          </a:p>
          <a:p>
            <a:pPr marL="742950" lvl="1" indent="-15875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6A71"/>
              </a:buClr>
              <a:buSzPts val="2000"/>
              <a:buNone/>
            </a:pPr>
            <a:endParaRPr dirty="0"/>
          </a:p>
          <a:p>
            <a:pPr marL="742950" lvl="1" indent="-15875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6A71"/>
              </a:buClr>
              <a:buSzPts val="2000"/>
              <a:buNone/>
            </a:pPr>
            <a:endParaRPr dirty="0"/>
          </a:p>
          <a:p>
            <a:pPr marL="742950" lvl="1" indent="-15875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6A71"/>
              </a:buClr>
              <a:buSzPts val="2000"/>
              <a:buNone/>
            </a:pPr>
            <a:endParaRPr dirty="0"/>
          </a:p>
          <a:p>
            <a:pPr marL="742950" lvl="1" indent="-15875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6A71"/>
              </a:buClr>
              <a:buSzPts val="2000"/>
              <a:buNone/>
            </a:pPr>
            <a:endParaRPr dirty="0"/>
          </a:p>
          <a:p>
            <a:pPr marL="230188" lvl="0" indent="-230188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6A71"/>
              </a:buClr>
              <a:buSzPts val="1800"/>
              <a:buChar char="▪"/>
            </a:pPr>
            <a:r>
              <a:rPr lang="es-ES" sz="1800" b="0" i="0" u="none" strike="noStrike" dirty="0">
                <a:latin typeface="Calibri"/>
                <a:ea typeface="Calibri"/>
                <a:cs typeface="Calibri"/>
                <a:sym typeface="Calibri"/>
              </a:rPr>
              <a:t>La vigilancia también puede realizarse a través de los sistemas nacionales o municipales de vigilancia rutinaria y basada en eventos. </a:t>
            </a:r>
            <a:endParaRPr dirty="0"/>
          </a:p>
        </p:txBody>
      </p:sp>
      <p:sp>
        <p:nvSpPr>
          <p:cNvPr id="217" name="Google Shape;217;p20"/>
          <p:cNvSpPr/>
          <p:nvPr/>
        </p:nvSpPr>
        <p:spPr>
          <a:xfrm>
            <a:off x="3162427" y="2297284"/>
            <a:ext cx="3221012" cy="1325237"/>
          </a:xfrm>
          <a:prstGeom prst="homePlate">
            <a:avLst>
              <a:gd name="adj" fmla="val 50000"/>
            </a:avLst>
          </a:prstGeom>
          <a:solidFill>
            <a:srgbClr val="55BF8B"/>
          </a:solidFill>
          <a:ln w="25400" cap="flat" cmpd="sng">
            <a:solidFill>
              <a:srgbClr val="55BF8B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s-ES" sz="1800" b="1" i="0" u="none" strike="noStrike" cap="non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Modo de vigilancia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>
    <p:fade/>
  </p:transition>
</p:sld>
</file>

<file path=ppt/theme/theme1.xml><?xml version="1.0" encoding="utf-8"?>
<a:theme xmlns:a="http://schemas.openxmlformats.org/drawingml/2006/main" name="Master">
  <a:themeElements>
    <a:clrScheme name="Custom 2">
      <a:dk1>
        <a:srgbClr val="0F56DC"/>
      </a:dk1>
      <a:lt1>
        <a:srgbClr val="FFC000"/>
      </a:lt1>
      <a:dk2>
        <a:srgbClr val="55BF8B"/>
      </a:dk2>
      <a:lt2>
        <a:srgbClr val="FFFFFF"/>
      </a:lt2>
      <a:accent1>
        <a:srgbClr val="4983F2"/>
      </a:accent1>
      <a:accent2>
        <a:srgbClr val="007D57"/>
      </a:accent2>
      <a:accent3>
        <a:srgbClr val="9A3B26"/>
      </a:accent3>
      <a:accent4>
        <a:srgbClr val="7F7F7F"/>
      </a:accent4>
      <a:accent5>
        <a:srgbClr val="0F56DC"/>
      </a:accent5>
      <a:accent6>
        <a:srgbClr val="002060"/>
      </a:accent6>
      <a:hlink>
        <a:srgbClr val="0F56DC"/>
      </a:hlink>
      <a:folHlink>
        <a:srgbClr val="3077F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2129</Words>
  <Application>Microsoft Macintosh PowerPoint</Application>
  <PresentationFormat>On-screen Show (16:9)</PresentationFormat>
  <Paragraphs>227</Paragraphs>
  <Slides>30</Slides>
  <Notes>30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6" baseType="lpstr">
      <vt:lpstr>Calibri</vt:lpstr>
      <vt:lpstr>Arial</vt:lpstr>
      <vt:lpstr>Noto Sans Symbols</vt:lpstr>
      <vt:lpstr>Courier New</vt:lpstr>
      <vt:lpstr>Open Sans</vt:lpstr>
      <vt:lpstr>Master</vt:lpstr>
      <vt:lpstr>Funcionamiento de un Centro de Operaciones en Emergencia: consideraciones de la COVID-19</vt:lpstr>
      <vt:lpstr>Objetivos</vt:lpstr>
      <vt:lpstr>Activación del COE</vt:lpstr>
      <vt:lpstr>Aspecto operacional del COE</vt:lpstr>
      <vt:lpstr>Modos y niveles de activación de un COE</vt:lpstr>
      <vt:lpstr>Preservar la salud del personal</vt:lpstr>
      <vt:lpstr>Modos de activación del COE</vt:lpstr>
      <vt:lpstr>Modos de activación del COE</vt:lpstr>
      <vt:lpstr>Modo de vigilancia</vt:lpstr>
      <vt:lpstr>Modo de vigilancia y equipo de vigilancia</vt:lpstr>
      <vt:lpstr>Modo de vigilancia y equipo de vigilancia</vt:lpstr>
      <vt:lpstr>Actividades en el modo de vigilancia</vt:lpstr>
      <vt:lpstr>Modo de alerta</vt:lpstr>
      <vt:lpstr>Modo de alerta</vt:lpstr>
      <vt:lpstr>Modo de respuesta</vt:lpstr>
      <vt:lpstr>Modo de respuesta</vt:lpstr>
      <vt:lpstr>Modo de respuesta (continuación) </vt:lpstr>
      <vt:lpstr>Modo de respuesta</vt:lpstr>
      <vt:lpstr>Modo de respuesta: personal de gestión</vt:lpstr>
      <vt:lpstr>Modo de respuesta – Planificación</vt:lpstr>
      <vt:lpstr>Modo de respuesta – Operaciones</vt:lpstr>
      <vt:lpstr>Modo de respuesta – Logística</vt:lpstr>
      <vt:lpstr>Modo de respuesta - Finanzas y Administración</vt:lpstr>
      <vt:lpstr>Niveles de respuesta del COE</vt:lpstr>
      <vt:lpstr>Niveles de respuesta del COE</vt:lpstr>
      <vt:lpstr>Niveles operativos del COE - Nivel III</vt:lpstr>
      <vt:lpstr>Niveles operativos del COE - Nivel II</vt:lpstr>
      <vt:lpstr>Niveles operativos del COE - Nivel I</vt:lpstr>
      <vt:lpstr>Referencias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Funcionamiento de un Centro de Operaciones en Emergencia: consideraciones de la COVID-19</dc:title>
  <cp:lastModifiedBy>Microsoft Office User</cp:lastModifiedBy>
  <cp:revision>4</cp:revision>
  <dcterms:modified xsi:type="dcterms:W3CDTF">2021-08-08T04:29:18Z</dcterms:modified>
</cp:coreProperties>
</file>